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0" r:id="rId3"/>
    <p:sldMasterId id="2147483722" r:id="rId4"/>
    <p:sldMasterId id="2147483806" r:id="rId5"/>
  </p:sldMasterIdLst>
  <p:notesMasterIdLst>
    <p:notesMasterId r:id="rId161"/>
  </p:notesMasterIdLst>
  <p:sldIdLst>
    <p:sldId id="358" r:id="rId6"/>
    <p:sldId id="623" r:id="rId7"/>
    <p:sldId id="624" r:id="rId8"/>
    <p:sldId id="359" r:id="rId9"/>
    <p:sldId id="654" r:id="rId10"/>
    <p:sldId id="625" r:id="rId11"/>
    <p:sldId id="626" r:id="rId12"/>
    <p:sldId id="655" r:id="rId13"/>
    <p:sldId id="627" r:id="rId14"/>
    <p:sldId id="628" r:id="rId15"/>
    <p:sldId id="629" r:id="rId16"/>
    <p:sldId id="630" r:id="rId17"/>
    <p:sldId id="632" r:id="rId18"/>
    <p:sldId id="633" r:id="rId19"/>
    <p:sldId id="635" r:id="rId20"/>
    <p:sldId id="339" r:id="rId21"/>
    <p:sldId id="470" r:id="rId22"/>
    <p:sldId id="548" r:id="rId23"/>
    <p:sldId id="549" r:id="rId24"/>
    <p:sldId id="550" r:id="rId25"/>
    <p:sldId id="555" r:id="rId26"/>
    <p:sldId id="551" r:id="rId27"/>
    <p:sldId id="556" r:id="rId28"/>
    <p:sldId id="557" r:id="rId29"/>
    <p:sldId id="558" r:id="rId30"/>
    <p:sldId id="430" r:id="rId31"/>
    <p:sldId id="482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3" r:id="rId48"/>
    <p:sldId id="515" r:id="rId49"/>
    <p:sldId id="376" r:id="rId50"/>
    <p:sldId id="656" r:id="rId51"/>
    <p:sldId id="379" r:id="rId52"/>
    <p:sldId id="377" r:id="rId53"/>
    <p:sldId id="657" r:id="rId54"/>
    <p:sldId id="658" r:id="rId55"/>
    <p:sldId id="659" r:id="rId56"/>
    <p:sldId id="660" r:id="rId57"/>
    <p:sldId id="661" r:id="rId58"/>
    <p:sldId id="662" r:id="rId59"/>
    <p:sldId id="663" r:id="rId60"/>
    <p:sldId id="664" r:id="rId61"/>
    <p:sldId id="665" r:id="rId62"/>
    <p:sldId id="666" r:id="rId63"/>
    <p:sldId id="667" r:id="rId64"/>
    <p:sldId id="519" r:id="rId65"/>
    <p:sldId id="520" r:id="rId66"/>
    <p:sldId id="521" r:id="rId67"/>
    <p:sldId id="522" r:id="rId68"/>
    <p:sldId id="523" r:id="rId69"/>
    <p:sldId id="524" r:id="rId70"/>
    <p:sldId id="526" r:id="rId71"/>
    <p:sldId id="527" r:id="rId72"/>
    <p:sldId id="528" r:id="rId73"/>
    <p:sldId id="529" r:id="rId74"/>
    <p:sldId id="530" r:id="rId75"/>
    <p:sldId id="531" r:id="rId76"/>
    <p:sldId id="532" r:id="rId77"/>
    <p:sldId id="533" r:id="rId78"/>
    <p:sldId id="534" r:id="rId79"/>
    <p:sldId id="535" r:id="rId80"/>
    <p:sldId id="536" r:id="rId81"/>
    <p:sldId id="537" r:id="rId82"/>
    <p:sldId id="538" r:id="rId83"/>
    <p:sldId id="542" r:id="rId84"/>
    <p:sldId id="543" r:id="rId85"/>
    <p:sldId id="544" r:id="rId86"/>
    <p:sldId id="545" r:id="rId87"/>
    <p:sldId id="546" r:id="rId88"/>
    <p:sldId id="547" r:id="rId89"/>
    <p:sldId id="669" r:id="rId90"/>
    <p:sldId id="711" r:id="rId91"/>
    <p:sldId id="670" r:id="rId92"/>
    <p:sldId id="712" r:id="rId93"/>
    <p:sldId id="675" r:id="rId94"/>
    <p:sldId id="713" r:id="rId95"/>
    <p:sldId id="714" r:id="rId96"/>
    <p:sldId id="677" r:id="rId97"/>
    <p:sldId id="678" r:id="rId98"/>
    <p:sldId id="679" r:id="rId99"/>
    <p:sldId id="680" r:id="rId100"/>
    <p:sldId id="681" r:id="rId101"/>
    <p:sldId id="682" r:id="rId102"/>
    <p:sldId id="715" r:id="rId103"/>
    <p:sldId id="716" r:id="rId104"/>
    <p:sldId id="668" r:id="rId105"/>
    <p:sldId id="559" r:id="rId106"/>
    <p:sldId id="265" r:id="rId107"/>
    <p:sldId id="272" r:id="rId108"/>
    <p:sldId id="271" r:id="rId109"/>
    <p:sldId id="299" r:id="rId110"/>
    <p:sldId id="257" r:id="rId111"/>
    <p:sldId id="258" r:id="rId112"/>
    <p:sldId id="259" r:id="rId113"/>
    <p:sldId id="260" r:id="rId114"/>
    <p:sldId id="262" r:id="rId115"/>
    <p:sldId id="263" r:id="rId116"/>
    <p:sldId id="264" r:id="rId117"/>
    <p:sldId id="267" r:id="rId118"/>
    <p:sldId id="268" r:id="rId119"/>
    <p:sldId id="683" r:id="rId120"/>
    <p:sldId id="684" r:id="rId121"/>
    <p:sldId id="686" r:id="rId122"/>
    <p:sldId id="687" r:id="rId123"/>
    <p:sldId id="717" r:id="rId124"/>
    <p:sldId id="718" r:id="rId125"/>
    <p:sldId id="719" r:id="rId126"/>
    <p:sldId id="720" r:id="rId127"/>
    <p:sldId id="721" r:id="rId128"/>
    <p:sldId id="722" r:id="rId129"/>
    <p:sldId id="723" r:id="rId130"/>
    <p:sldId id="724" r:id="rId131"/>
    <p:sldId id="725" r:id="rId132"/>
    <p:sldId id="726" r:id="rId133"/>
    <p:sldId id="727" r:id="rId134"/>
    <p:sldId id="606" r:id="rId135"/>
    <p:sldId id="607" r:id="rId136"/>
    <p:sldId id="608" r:id="rId137"/>
    <p:sldId id="609" r:id="rId138"/>
    <p:sldId id="610" r:id="rId139"/>
    <p:sldId id="611" r:id="rId140"/>
    <p:sldId id="612" r:id="rId141"/>
    <p:sldId id="646" r:id="rId142"/>
    <p:sldId id="647" r:id="rId143"/>
    <p:sldId id="648" r:id="rId144"/>
    <p:sldId id="649" r:id="rId145"/>
    <p:sldId id="650" r:id="rId146"/>
    <p:sldId id="651" r:id="rId147"/>
    <p:sldId id="652" r:id="rId148"/>
    <p:sldId id="653" r:id="rId149"/>
    <p:sldId id="697" r:id="rId150"/>
    <p:sldId id="700" r:id="rId151"/>
    <p:sldId id="701" r:id="rId152"/>
    <p:sldId id="728" r:id="rId153"/>
    <p:sldId id="705" r:id="rId154"/>
    <p:sldId id="707" r:id="rId155"/>
    <p:sldId id="709" r:id="rId156"/>
    <p:sldId id="729" r:id="rId157"/>
    <p:sldId id="710" r:id="rId158"/>
    <p:sldId id="730" r:id="rId159"/>
    <p:sldId id="622" r:id="rId16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54" Type="http://schemas.openxmlformats.org/officeDocument/2006/relationships/slide" Target="slides/slide149.xml"/><Relationship Id="rId159" Type="http://schemas.openxmlformats.org/officeDocument/2006/relationships/slide" Target="slides/slide154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65" Type="http://schemas.openxmlformats.org/officeDocument/2006/relationships/tableStyles" Target="tableStyle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slide" Target="slides/slide15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6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8FD3A-AD32-4F1E-BCE1-D5147CFDFCC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D3BD0D6-347B-463D-9C77-59B2FD407571}">
      <dgm:prSet phldrT="[ข้อความ]" custT="1"/>
      <dgm:spPr/>
      <dgm:t>
        <a:bodyPr/>
        <a:lstStyle/>
        <a:p>
          <a:r>
            <a: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ลักษณะพยางค์</a:t>
          </a:r>
        </a:p>
      </dgm:t>
    </dgm:pt>
    <dgm:pt modelId="{56B41826-5755-4B3D-9F79-AF26C0F3CA24}" type="parTrans" cxnId="{C072904E-3F8E-4857-A30F-4A5233E7C973}">
      <dgm:prSet/>
      <dgm:spPr/>
      <dgm:t>
        <a:bodyPr/>
        <a:lstStyle/>
        <a:p>
          <a:endParaRPr lang="th-TH"/>
        </a:p>
      </dgm:t>
    </dgm:pt>
    <dgm:pt modelId="{955FA84B-D88F-4953-BF13-DB7CF725784B}" type="sibTrans" cxnId="{C072904E-3F8E-4857-A30F-4A5233E7C973}">
      <dgm:prSet/>
      <dgm:spPr/>
      <dgm:t>
        <a:bodyPr/>
        <a:lstStyle/>
        <a:p>
          <a:endParaRPr lang="th-TH"/>
        </a:p>
      </dgm:t>
    </dgm:pt>
    <dgm:pt modelId="{9698CE78-E8E2-40AD-8E8C-580260CD867E}">
      <dgm:prSet phldrT="[ข้อความ]" custT="1"/>
      <dgm:spPr/>
      <dgm:t>
        <a:bodyPr/>
        <a:lstStyle/>
        <a:p>
          <a:r>
            <a: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พยางค์เปิด</a:t>
          </a:r>
        </a:p>
      </dgm:t>
    </dgm:pt>
    <dgm:pt modelId="{4F2FC0D0-AED9-44A2-86B2-FDED105924CA}" type="parTrans" cxnId="{78174D39-B4F7-41A4-9663-D5233F00CED4}">
      <dgm:prSet/>
      <dgm:spPr/>
      <dgm:t>
        <a:bodyPr/>
        <a:lstStyle/>
        <a:p>
          <a:endParaRPr lang="th-TH"/>
        </a:p>
      </dgm:t>
    </dgm:pt>
    <dgm:pt modelId="{C2B65159-B826-48C2-A2CD-572EB4FBBABD}" type="sibTrans" cxnId="{78174D39-B4F7-41A4-9663-D5233F00CED4}">
      <dgm:prSet/>
      <dgm:spPr/>
      <dgm:t>
        <a:bodyPr/>
        <a:lstStyle/>
        <a:p>
          <a:endParaRPr lang="th-TH"/>
        </a:p>
      </dgm:t>
    </dgm:pt>
    <dgm:pt modelId="{82A11B27-64D0-4D50-8F5B-F61CEA926909}">
      <dgm:prSet phldrT="[ข้อความ]" custT="1"/>
      <dgm:spPr/>
      <dgm:t>
        <a:bodyPr/>
        <a:lstStyle/>
        <a:p>
          <a:r>
            <a: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พยางค์ปิด</a:t>
          </a:r>
        </a:p>
      </dgm:t>
    </dgm:pt>
    <dgm:pt modelId="{95D748F9-13CB-4FF7-B650-F9CA3A4CE197}" type="parTrans" cxnId="{D3D2A04F-7633-44C4-8FCA-511EAEC65B0F}">
      <dgm:prSet/>
      <dgm:spPr/>
      <dgm:t>
        <a:bodyPr/>
        <a:lstStyle/>
        <a:p>
          <a:endParaRPr lang="th-TH"/>
        </a:p>
      </dgm:t>
    </dgm:pt>
    <dgm:pt modelId="{5DB866BA-635A-4A27-A507-014FF60FA227}" type="sibTrans" cxnId="{D3D2A04F-7633-44C4-8FCA-511EAEC65B0F}">
      <dgm:prSet/>
      <dgm:spPr/>
      <dgm:t>
        <a:bodyPr/>
        <a:lstStyle/>
        <a:p>
          <a:endParaRPr lang="th-TH"/>
        </a:p>
      </dgm:t>
    </dgm:pt>
    <dgm:pt modelId="{2DEED080-871D-40B5-B45A-B06979FDF1EA}" type="pres">
      <dgm:prSet presAssocID="{A788FD3A-AD32-4F1E-BCE1-D5147CFDFCC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C4B7795-5BBD-4489-8ED2-63CF9C2BDABE}" type="pres">
      <dgm:prSet presAssocID="{6D3BD0D6-347B-463D-9C77-59B2FD407571}" presName="Accent1" presStyleCnt="0"/>
      <dgm:spPr/>
    </dgm:pt>
    <dgm:pt modelId="{F4B09405-083B-4D01-BB71-3E7F6F2DDF8A}" type="pres">
      <dgm:prSet presAssocID="{6D3BD0D6-347B-463D-9C77-59B2FD407571}" presName="Accent" presStyleLbl="node1" presStyleIdx="0" presStyleCnt="3" custScaleX="140773" custLinFactNeighborX="-148" custLinFactNeighborY="7585"/>
      <dgm:spPr/>
    </dgm:pt>
    <dgm:pt modelId="{2DE0E379-284A-48A8-BC07-DBF6A7C03DDE}" type="pres">
      <dgm:prSet presAssocID="{6D3BD0D6-347B-463D-9C77-59B2FD407571}" presName="Parent1" presStyleLbl="revTx" presStyleIdx="0" presStyleCnt="3" custScaleX="152947">
        <dgm:presLayoutVars>
          <dgm:chMax val="1"/>
          <dgm:chPref val="1"/>
          <dgm:bulletEnabled val="1"/>
        </dgm:presLayoutVars>
      </dgm:prSet>
      <dgm:spPr/>
    </dgm:pt>
    <dgm:pt modelId="{61A08F23-4B49-4556-980A-6325548F304A}" type="pres">
      <dgm:prSet presAssocID="{9698CE78-E8E2-40AD-8E8C-580260CD867E}" presName="Accent2" presStyleCnt="0"/>
      <dgm:spPr/>
    </dgm:pt>
    <dgm:pt modelId="{AA04C2B6-3DE3-4F36-AC2D-C29FA26F345A}" type="pres">
      <dgm:prSet presAssocID="{9698CE78-E8E2-40AD-8E8C-580260CD867E}" presName="Accent" presStyleLbl="node1" presStyleIdx="1" presStyleCnt="3"/>
      <dgm:spPr/>
    </dgm:pt>
    <dgm:pt modelId="{216D3864-CC59-4FC8-A713-A410CA358D95}" type="pres">
      <dgm:prSet presAssocID="{9698CE78-E8E2-40AD-8E8C-580260CD867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E8130A22-5E6B-4444-AA39-E11127436653}" type="pres">
      <dgm:prSet presAssocID="{82A11B27-64D0-4D50-8F5B-F61CEA926909}" presName="Accent3" presStyleCnt="0"/>
      <dgm:spPr/>
    </dgm:pt>
    <dgm:pt modelId="{A65FB5FB-55B3-438B-801B-7B6A64F5BCD8}" type="pres">
      <dgm:prSet presAssocID="{82A11B27-64D0-4D50-8F5B-F61CEA926909}" presName="Accent" presStyleLbl="node1" presStyleIdx="2" presStyleCnt="3"/>
      <dgm:spPr/>
    </dgm:pt>
    <dgm:pt modelId="{BE5D1821-D4CC-4F93-99BB-534B03A06B32}" type="pres">
      <dgm:prSet presAssocID="{82A11B27-64D0-4D50-8F5B-F61CEA92690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A87D309-064C-4BAF-870F-9663E4C5AB90}" type="presOf" srcId="{A788FD3A-AD32-4F1E-BCE1-D5147CFDFCCF}" destId="{2DEED080-871D-40B5-B45A-B06979FDF1EA}" srcOrd="0" destOrd="0" presId="urn:microsoft.com/office/officeart/2009/layout/CircleArrowProcess"/>
    <dgm:cxn modelId="{78174D39-B4F7-41A4-9663-D5233F00CED4}" srcId="{A788FD3A-AD32-4F1E-BCE1-D5147CFDFCCF}" destId="{9698CE78-E8E2-40AD-8E8C-580260CD867E}" srcOrd="1" destOrd="0" parTransId="{4F2FC0D0-AED9-44A2-86B2-FDED105924CA}" sibTransId="{C2B65159-B826-48C2-A2CD-572EB4FBBABD}"/>
    <dgm:cxn modelId="{C072904E-3F8E-4857-A30F-4A5233E7C973}" srcId="{A788FD3A-AD32-4F1E-BCE1-D5147CFDFCCF}" destId="{6D3BD0D6-347B-463D-9C77-59B2FD407571}" srcOrd="0" destOrd="0" parTransId="{56B41826-5755-4B3D-9F79-AF26C0F3CA24}" sibTransId="{955FA84B-D88F-4953-BF13-DB7CF725784B}"/>
    <dgm:cxn modelId="{D3D2A04F-7633-44C4-8FCA-511EAEC65B0F}" srcId="{A788FD3A-AD32-4F1E-BCE1-D5147CFDFCCF}" destId="{82A11B27-64D0-4D50-8F5B-F61CEA926909}" srcOrd="2" destOrd="0" parTransId="{95D748F9-13CB-4FF7-B650-F9CA3A4CE197}" sibTransId="{5DB866BA-635A-4A27-A507-014FF60FA227}"/>
    <dgm:cxn modelId="{9838447F-1950-408F-9631-C16F23992B27}" type="presOf" srcId="{82A11B27-64D0-4D50-8F5B-F61CEA926909}" destId="{BE5D1821-D4CC-4F93-99BB-534B03A06B32}" srcOrd="0" destOrd="0" presId="urn:microsoft.com/office/officeart/2009/layout/CircleArrowProcess"/>
    <dgm:cxn modelId="{013979EA-B037-463B-BA89-ACA142DA7928}" type="presOf" srcId="{6D3BD0D6-347B-463D-9C77-59B2FD407571}" destId="{2DE0E379-284A-48A8-BC07-DBF6A7C03DDE}" srcOrd="0" destOrd="0" presId="urn:microsoft.com/office/officeart/2009/layout/CircleArrowProcess"/>
    <dgm:cxn modelId="{A64909F6-7FA1-4D53-A072-225B147AA6E0}" type="presOf" srcId="{9698CE78-E8E2-40AD-8E8C-580260CD867E}" destId="{216D3864-CC59-4FC8-A713-A410CA358D95}" srcOrd="0" destOrd="0" presId="urn:microsoft.com/office/officeart/2009/layout/CircleArrowProcess"/>
    <dgm:cxn modelId="{CD335DFE-01F2-4355-910E-CC00B3E03457}" type="presParOf" srcId="{2DEED080-871D-40B5-B45A-B06979FDF1EA}" destId="{AC4B7795-5BBD-4489-8ED2-63CF9C2BDABE}" srcOrd="0" destOrd="0" presId="urn:microsoft.com/office/officeart/2009/layout/CircleArrowProcess"/>
    <dgm:cxn modelId="{AB200A7A-43AD-45B2-8176-1A005A9338BB}" type="presParOf" srcId="{AC4B7795-5BBD-4489-8ED2-63CF9C2BDABE}" destId="{F4B09405-083B-4D01-BB71-3E7F6F2DDF8A}" srcOrd="0" destOrd="0" presId="urn:microsoft.com/office/officeart/2009/layout/CircleArrowProcess"/>
    <dgm:cxn modelId="{C385F59D-4AEA-4813-AFD9-59E75C7E098C}" type="presParOf" srcId="{2DEED080-871D-40B5-B45A-B06979FDF1EA}" destId="{2DE0E379-284A-48A8-BC07-DBF6A7C03DDE}" srcOrd="1" destOrd="0" presId="urn:microsoft.com/office/officeart/2009/layout/CircleArrowProcess"/>
    <dgm:cxn modelId="{40256DA9-8D73-427C-98F3-BEB1A1D9942E}" type="presParOf" srcId="{2DEED080-871D-40B5-B45A-B06979FDF1EA}" destId="{61A08F23-4B49-4556-980A-6325548F304A}" srcOrd="2" destOrd="0" presId="urn:microsoft.com/office/officeart/2009/layout/CircleArrowProcess"/>
    <dgm:cxn modelId="{FDF4D629-B9DA-4069-84DC-2CBECD812277}" type="presParOf" srcId="{61A08F23-4B49-4556-980A-6325548F304A}" destId="{AA04C2B6-3DE3-4F36-AC2D-C29FA26F345A}" srcOrd="0" destOrd="0" presId="urn:microsoft.com/office/officeart/2009/layout/CircleArrowProcess"/>
    <dgm:cxn modelId="{0CE79DC5-3372-4220-8C8A-1B658AE21DEC}" type="presParOf" srcId="{2DEED080-871D-40B5-B45A-B06979FDF1EA}" destId="{216D3864-CC59-4FC8-A713-A410CA358D95}" srcOrd="3" destOrd="0" presId="urn:microsoft.com/office/officeart/2009/layout/CircleArrowProcess"/>
    <dgm:cxn modelId="{83B8E7D7-A934-4A58-8BCF-66EC6E2983BE}" type="presParOf" srcId="{2DEED080-871D-40B5-B45A-B06979FDF1EA}" destId="{E8130A22-5E6B-4444-AA39-E11127436653}" srcOrd="4" destOrd="0" presId="urn:microsoft.com/office/officeart/2009/layout/CircleArrowProcess"/>
    <dgm:cxn modelId="{7F59B29E-9CF0-4F11-9548-4BF485A34A46}" type="presParOf" srcId="{E8130A22-5E6B-4444-AA39-E11127436653}" destId="{A65FB5FB-55B3-438B-801B-7B6A64F5BCD8}" srcOrd="0" destOrd="0" presId="urn:microsoft.com/office/officeart/2009/layout/CircleArrowProcess"/>
    <dgm:cxn modelId="{4EC5D5A2-B0D3-4C78-8171-D1D25FB75ADF}" type="presParOf" srcId="{2DEED080-871D-40B5-B45A-B06979FDF1EA}" destId="{BE5D1821-D4CC-4F93-99BB-534B03A06B3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780A4-E609-4C3F-BA00-D97B42185D0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B691472-0C93-40E2-9974-C5056C7009B4}">
      <dgm:prSet phldrT="[ข้อความ]" custT="1"/>
      <dgm:spPr/>
      <dgm:t>
        <a:bodyPr/>
        <a:lstStyle/>
        <a:p>
          <a:r>
            <a: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ส่วนประสม</a:t>
          </a:r>
        </a:p>
        <a:p>
          <a:r>
            <a: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ของพยางค์</a:t>
          </a:r>
        </a:p>
      </dgm:t>
    </dgm:pt>
    <dgm:pt modelId="{3F4AE234-F9BB-4B20-86EA-ED5D856900EB}" type="parTrans" cxnId="{DEE76663-484F-4ABA-84C4-D8264BF70B3B}">
      <dgm:prSet/>
      <dgm:spPr/>
      <dgm:t>
        <a:bodyPr/>
        <a:lstStyle/>
        <a:p>
          <a:endParaRPr lang="th-TH"/>
        </a:p>
      </dgm:t>
    </dgm:pt>
    <dgm:pt modelId="{EACF28A0-DEF8-4E8C-B61B-2B3DF808876D}" type="sibTrans" cxnId="{DEE76663-484F-4ABA-84C4-D8264BF70B3B}">
      <dgm:prSet/>
      <dgm:spPr/>
      <dgm:t>
        <a:bodyPr/>
        <a:lstStyle/>
        <a:p>
          <a:endParaRPr lang="th-TH"/>
        </a:p>
      </dgm:t>
    </dgm:pt>
    <dgm:pt modelId="{9CC5E28E-F57C-41A2-8824-0DA74AA96E19}">
      <dgm:prSet phldrT="[ข้อความ]" custT="1"/>
      <dgm:spPr/>
      <dgm:t>
        <a:bodyPr/>
        <a:lstStyle/>
        <a:p>
          <a:r>
            <a: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๓ ส่วน</a:t>
          </a:r>
        </a:p>
      </dgm:t>
    </dgm:pt>
    <dgm:pt modelId="{B85D328A-C691-471E-9305-A6DED1B68C9C}" type="parTrans" cxnId="{91754CA1-2344-498B-B72F-564A81A477DA}">
      <dgm:prSet/>
      <dgm:spPr/>
      <dgm:t>
        <a:bodyPr/>
        <a:lstStyle/>
        <a:p>
          <a:endParaRPr lang="th-TH"/>
        </a:p>
      </dgm:t>
    </dgm:pt>
    <dgm:pt modelId="{E471D774-7CEB-4ADF-BCE5-C8F399728C52}" type="sibTrans" cxnId="{91754CA1-2344-498B-B72F-564A81A477DA}">
      <dgm:prSet/>
      <dgm:spPr/>
      <dgm:t>
        <a:bodyPr/>
        <a:lstStyle/>
        <a:p>
          <a:endParaRPr lang="th-TH"/>
        </a:p>
      </dgm:t>
    </dgm:pt>
    <dgm:pt modelId="{81C26DB1-44E1-47ED-87C0-CD71D7A2003B}">
      <dgm:prSet phldrT="[ข้อความ]" custT="1"/>
      <dgm:spPr/>
      <dgm:t>
        <a:bodyPr/>
        <a:lstStyle/>
        <a:p>
          <a:r>
            <a: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๔ ส่วน</a:t>
          </a:r>
        </a:p>
      </dgm:t>
    </dgm:pt>
    <dgm:pt modelId="{FDD061E0-B39D-42A4-8FD3-9D55E49FB2CD}" type="parTrans" cxnId="{E5585CB7-6F8E-424C-B18C-EB73A81D0E97}">
      <dgm:prSet/>
      <dgm:spPr/>
      <dgm:t>
        <a:bodyPr/>
        <a:lstStyle/>
        <a:p>
          <a:endParaRPr lang="th-TH"/>
        </a:p>
      </dgm:t>
    </dgm:pt>
    <dgm:pt modelId="{32D0FE27-AFCC-478C-A3C7-E3B85F64A394}" type="sibTrans" cxnId="{E5585CB7-6F8E-424C-B18C-EB73A81D0E97}">
      <dgm:prSet/>
      <dgm:spPr/>
      <dgm:t>
        <a:bodyPr/>
        <a:lstStyle/>
        <a:p>
          <a:endParaRPr lang="th-TH"/>
        </a:p>
      </dgm:t>
    </dgm:pt>
    <dgm:pt modelId="{88E1B485-4EE9-4DBC-8357-087330F9906B}">
      <dgm:prSet phldrT="[ข้อความ]" custT="1"/>
      <dgm:spPr/>
      <dgm:t>
        <a:bodyPr/>
        <a:lstStyle/>
        <a:p>
          <a:r>
            <a: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๔ ส่วนพิเศษ</a:t>
          </a:r>
        </a:p>
      </dgm:t>
    </dgm:pt>
    <dgm:pt modelId="{4E67320E-3069-44E9-B1F1-AEF267967FDB}" type="parTrans" cxnId="{96429E34-4564-47DD-B1CE-0E0A2E27F831}">
      <dgm:prSet/>
      <dgm:spPr/>
      <dgm:t>
        <a:bodyPr/>
        <a:lstStyle/>
        <a:p>
          <a:endParaRPr lang="th-TH"/>
        </a:p>
      </dgm:t>
    </dgm:pt>
    <dgm:pt modelId="{C8CC0BEC-A790-4FDF-80CB-FB417E5EA672}" type="sibTrans" cxnId="{96429E34-4564-47DD-B1CE-0E0A2E27F831}">
      <dgm:prSet/>
      <dgm:spPr/>
      <dgm:t>
        <a:bodyPr/>
        <a:lstStyle/>
        <a:p>
          <a:endParaRPr lang="th-TH"/>
        </a:p>
      </dgm:t>
    </dgm:pt>
    <dgm:pt modelId="{A2FC2764-756E-46F8-8264-B1D354533163}">
      <dgm:prSet phldrT="[ข้อความ]" custT="1"/>
      <dgm:spPr/>
      <dgm:t>
        <a:bodyPr/>
        <a:lstStyle/>
        <a:p>
          <a:r>
            <a: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๕ ส่วน</a:t>
          </a:r>
        </a:p>
      </dgm:t>
    </dgm:pt>
    <dgm:pt modelId="{BCCB657F-C96C-4634-A63F-DAD0413E6EE3}" type="parTrans" cxnId="{EAF683FA-7AC8-4B96-9472-67B6149DF3AF}">
      <dgm:prSet/>
      <dgm:spPr/>
      <dgm:t>
        <a:bodyPr/>
        <a:lstStyle/>
        <a:p>
          <a:endParaRPr lang="th-TH"/>
        </a:p>
      </dgm:t>
    </dgm:pt>
    <dgm:pt modelId="{A75F1605-CF7E-47B7-8557-942CB5FF3F4E}" type="sibTrans" cxnId="{EAF683FA-7AC8-4B96-9472-67B6149DF3AF}">
      <dgm:prSet/>
      <dgm:spPr/>
      <dgm:t>
        <a:bodyPr/>
        <a:lstStyle/>
        <a:p>
          <a:endParaRPr lang="th-TH"/>
        </a:p>
      </dgm:t>
    </dgm:pt>
    <dgm:pt modelId="{F67DA605-D374-40E2-854C-036FDDCFBBF5}" type="pres">
      <dgm:prSet presAssocID="{879780A4-E609-4C3F-BA00-D97B42185D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094F57-79D1-4171-819A-D1B1CDBF38B0}" type="pres">
      <dgm:prSet presAssocID="{CB691472-0C93-40E2-9974-C5056C7009B4}" presName="centerShape" presStyleLbl="node0" presStyleIdx="0" presStyleCnt="1"/>
      <dgm:spPr/>
    </dgm:pt>
    <dgm:pt modelId="{BDFADF36-D1B3-4EA6-8B2B-56609DB08BC3}" type="pres">
      <dgm:prSet presAssocID="{9CC5E28E-F57C-41A2-8824-0DA74AA96E19}" presName="node" presStyleLbl="node1" presStyleIdx="0" presStyleCnt="4">
        <dgm:presLayoutVars>
          <dgm:bulletEnabled val="1"/>
        </dgm:presLayoutVars>
      </dgm:prSet>
      <dgm:spPr/>
    </dgm:pt>
    <dgm:pt modelId="{86DA6F05-BD9A-4022-AB65-13D3698DB624}" type="pres">
      <dgm:prSet presAssocID="{9CC5E28E-F57C-41A2-8824-0DA74AA96E19}" presName="dummy" presStyleCnt="0"/>
      <dgm:spPr/>
    </dgm:pt>
    <dgm:pt modelId="{96DA8C6D-1F73-4A0A-ADDB-BB77390647D6}" type="pres">
      <dgm:prSet presAssocID="{E471D774-7CEB-4ADF-BCE5-C8F399728C52}" presName="sibTrans" presStyleLbl="sibTrans2D1" presStyleIdx="0" presStyleCnt="4"/>
      <dgm:spPr/>
    </dgm:pt>
    <dgm:pt modelId="{B0F95546-CA2D-42EF-B703-39BFD42D3EB1}" type="pres">
      <dgm:prSet presAssocID="{81C26DB1-44E1-47ED-87C0-CD71D7A2003B}" presName="node" presStyleLbl="node1" presStyleIdx="1" presStyleCnt="4">
        <dgm:presLayoutVars>
          <dgm:bulletEnabled val="1"/>
        </dgm:presLayoutVars>
      </dgm:prSet>
      <dgm:spPr/>
    </dgm:pt>
    <dgm:pt modelId="{0B3CF3DC-AD0C-45F2-95C6-3A2E7348B01E}" type="pres">
      <dgm:prSet presAssocID="{81C26DB1-44E1-47ED-87C0-CD71D7A2003B}" presName="dummy" presStyleCnt="0"/>
      <dgm:spPr/>
    </dgm:pt>
    <dgm:pt modelId="{5DD442D5-CEC9-41D0-8977-8FB1786A22F9}" type="pres">
      <dgm:prSet presAssocID="{32D0FE27-AFCC-478C-A3C7-E3B85F64A394}" presName="sibTrans" presStyleLbl="sibTrans2D1" presStyleIdx="1" presStyleCnt="4"/>
      <dgm:spPr/>
    </dgm:pt>
    <dgm:pt modelId="{6D6857D6-EE70-4A18-AA3D-E1F00AFC65F1}" type="pres">
      <dgm:prSet presAssocID="{88E1B485-4EE9-4DBC-8357-087330F9906B}" presName="node" presStyleLbl="node1" presStyleIdx="2" presStyleCnt="4">
        <dgm:presLayoutVars>
          <dgm:bulletEnabled val="1"/>
        </dgm:presLayoutVars>
      </dgm:prSet>
      <dgm:spPr/>
    </dgm:pt>
    <dgm:pt modelId="{289D99FC-5F44-4344-886D-7C55D95B5364}" type="pres">
      <dgm:prSet presAssocID="{88E1B485-4EE9-4DBC-8357-087330F9906B}" presName="dummy" presStyleCnt="0"/>
      <dgm:spPr/>
    </dgm:pt>
    <dgm:pt modelId="{2A59EFA1-B368-425B-85BA-FA2289AE820D}" type="pres">
      <dgm:prSet presAssocID="{C8CC0BEC-A790-4FDF-80CB-FB417E5EA672}" presName="sibTrans" presStyleLbl="sibTrans2D1" presStyleIdx="2" presStyleCnt="4"/>
      <dgm:spPr/>
    </dgm:pt>
    <dgm:pt modelId="{6437940E-7D5B-4A61-A348-A4F5F18C2D2F}" type="pres">
      <dgm:prSet presAssocID="{A2FC2764-756E-46F8-8264-B1D354533163}" presName="node" presStyleLbl="node1" presStyleIdx="3" presStyleCnt="4">
        <dgm:presLayoutVars>
          <dgm:bulletEnabled val="1"/>
        </dgm:presLayoutVars>
      </dgm:prSet>
      <dgm:spPr/>
    </dgm:pt>
    <dgm:pt modelId="{B2C88EA3-7AC4-4639-A57F-D0BDA3B1474F}" type="pres">
      <dgm:prSet presAssocID="{A2FC2764-756E-46F8-8264-B1D354533163}" presName="dummy" presStyleCnt="0"/>
      <dgm:spPr/>
    </dgm:pt>
    <dgm:pt modelId="{78DEA7F6-C907-4724-B26B-590E007A599D}" type="pres">
      <dgm:prSet presAssocID="{A75F1605-CF7E-47B7-8557-942CB5FF3F4E}" presName="sibTrans" presStyleLbl="sibTrans2D1" presStyleIdx="3" presStyleCnt="4"/>
      <dgm:spPr/>
    </dgm:pt>
  </dgm:ptLst>
  <dgm:cxnLst>
    <dgm:cxn modelId="{75E91107-4E9B-4910-BAE0-33C7787D0D5E}" type="presOf" srcId="{88E1B485-4EE9-4DBC-8357-087330F9906B}" destId="{6D6857D6-EE70-4A18-AA3D-E1F00AFC65F1}" srcOrd="0" destOrd="0" presId="urn:microsoft.com/office/officeart/2005/8/layout/radial6"/>
    <dgm:cxn modelId="{935FF009-6330-4D0E-9A2F-BA3AEE4A478F}" type="presOf" srcId="{C8CC0BEC-A790-4FDF-80CB-FB417E5EA672}" destId="{2A59EFA1-B368-425B-85BA-FA2289AE820D}" srcOrd="0" destOrd="0" presId="urn:microsoft.com/office/officeart/2005/8/layout/radial6"/>
    <dgm:cxn modelId="{12203B2A-CA6A-4991-957B-7FE678AF31D3}" type="presOf" srcId="{9CC5E28E-F57C-41A2-8824-0DA74AA96E19}" destId="{BDFADF36-D1B3-4EA6-8B2B-56609DB08BC3}" srcOrd="0" destOrd="0" presId="urn:microsoft.com/office/officeart/2005/8/layout/radial6"/>
    <dgm:cxn modelId="{96429E34-4564-47DD-B1CE-0E0A2E27F831}" srcId="{CB691472-0C93-40E2-9974-C5056C7009B4}" destId="{88E1B485-4EE9-4DBC-8357-087330F9906B}" srcOrd="2" destOrd="0" parTransId="{4E67320E-3069-44E9-B1F1-AEF267967FDB}" sibTransId="{C8CC0BEC-A790-4FDF-80CB-FB417E5EA672}"/>
    <dgm:cxn modelId="{2037CB5C-4487-4B44-A175-5308B3520A6F}" type="presOf" srcId="{A75F1605-CF7E-47B7-8557-942CB5FF3F4E}" destId="{78DEA7F6-C907-4724-B26B-590E007A599D}" srcOrd="0" destOrd="0" presId="urn:microsoft.com/office/officeart/2005/8/layout/radial6"/>
    <dgm:cxn modelId="{DEE76663-484F-4ABA-84C4-D8264BF70B3B}" srcId="{879780A4-E609-4C3F-BA00-D97B42185D03}" destId="{CB691472-0C93-40E2-9974-C5056C7009B4}" srcOrd="0" destOrd="0" parTransId="{3F4AE234-F9BB-4B20-86EA-ED5D856900EB}" sibTransId="{EACF28A0-DEF8-4E8C-B61B-2B3DF808876D}"/>
    <dgm:cxn modelId="{EEE3E645-CB3B-459E-A058-2F0A958E46C5}" type="presOf" srcId="{E471D774-7CEB-4ADF-BCE5-C8F399728C52}" destId="{96DA8C6D-1F73-4A0A-ADDB-BB77390647D6}" srcOrd="0" destOrd="0" presId="urn:microsoft.com/office/officeart/2005/8/layout/radial6"/>
    <dgm:cxn modelId="{22797091-10AA-4C01-A5E9-BC4478A3620F}" type="presOf" srcId="{879780A4-E609-4C3F-BA00-D97B42185D03}" destId="{F67DA605-D374-40E2-854C-036FDDCFBBF5}" srcOrd="0" destOrd="0" presId="urn:microsoft.com/office/officeart/2005/8/layout/radial6"/>
    <dgm:cxn modelId="{91754CA1-2344-498B-B72F-564A81A477DA}" srcId="{CB691472-0C93-40E2-9974-C5056C7009B4}" destId="{9CC5E28E-F57C-41A2-8824-0DA74AA96E19}" srcOrd="0" destOrd="0" parTransId="{B85D328A-C691-471E-9305-A6DED1B68C9C}" sibTransId="{E471D774-7CEB-4ADF-BCE5-C8F399728C52}"/>
    <dgm:cxn modelId="{3001D7A1-71B1-4A79-8772-EAAB6F8718C7}" type="presOf" srcId="{32D0FE27-AFCC-478C-A3C7-E3B85F64A394}" destId="{5DD442D5-CEC9-41D0-8977-8FB1786A22F9}" srcOrd="0" destOrd="0" presId="urn:microsoft.com/office/officeart/2005/8/layout/radial6"/>
    <dgm:cxn modelId="{E5585CB7-6F8E-424C-B18C-EB73A81D0E97}" srcId="{CB691472-0C93-40E2-9974-C5056C7009B4}" destId="{81C26DB1-44E1-47ED-87C0-CD71D7A2003B}" srcOrd="1" destOrd="0" parTransId="{FDD061E0-B39D-42A4-8FD3-9D55E49FB2CD}" sibTransId="{32D0FE27-AFCC-478C-A3C7-E3B85F64A394}"/>
    <dgm:cxn modelId="{8F8E77D1-5FD2-42A0-892D-AD76EA1AF2FD}" type="presOf" srcId="{CB691472-0C93-40E2-9974-C5056C7009B4}" destId="{E3094F57-79D1-4171-819A-D1B1CDBF38B0}" srcOrd="0" destOrd="0" presId="urn:microsoft.com/office/officeart/2005/8/layout/radial6"/>
    <dgm:cxn modelId="{9D662DD3-4537-4A37-9046-9C0B878823D7}" type="presOf" srcId="{A2FC2764-756E-46F8-8264-B1D354533163}" destId="{6437940E-7D5B-4A61-A348-A4F5F18C2D2F}" srcOrd="0" destOrd="0" presId="urn:microsoft.com/office/officeart/2005/8/layout/radial6"/>
    <dgm:cxn modelId="{3354AEDA-9B6C-445A-B4F8-65176C1FE694}" type="presOf" srcId="{81C26DB1-44E1-47ED-87C0-CD71D7A2003B}" destId="{B0F95546-CA2D-42EF-B703-39BFD42D3EB1}" srcOrd="0" destOrd="0" presId="urn:microsoft.com/office/officeart/2005/8/layout/radial6"/>
    <dgm:cxn modelId="{EAF683FA-7AC8-4B96-9472-67B6149DF3AF}" srcId="{CB691472-0C93-40E2-9974-C5056C7009B4}" destId="{A2FC2764-756E-46F8-8264-B1D354533163}" srcOrd="3" destOrd="0" parTransId="{BCCB657F-C96C-4634-A63F-DAD0413E6EE3}" sibTransId="{A75F1605-CF7E-47B7-8557-942CB5FF3F4E}"/>
    <dgm:cxn modelId="{B7B2B51B-44A3-4007-A6E2-E9E16E98F8BC}" type="presParOf" srcId="{F67DA605-D374-40E2-854C-036FDDCFBBF5}" destId="{E3094F57-79D1-4171-819A-D1B1CDBF38B0}" srcOrd="0" destOrd="0" presId="urn:microsoft.com/office/officeart/2005/8/layout/radial6"/>
    <dgm:cxn modelId="{4651C84D-8124-4681-9747-C692EC4BC552}" type="presParOf" srcId="{F67DA605-D374-40E2-854C-036FDDCFBBF5}" destId="{BDFADF36-D1B3-4EA6-8B2B-56609DB08BC3}" srcOrd="1" destOrd="0" presId="urn:microsoft.com/office/officeart/2005/8/layout/radial6"/>
    <dgm:cxn modelId="{9588C81A-492F-4DC2-A087-1A5A14ABFC92}" type="presParOf" srcId="{F67DA605-D374-40E2-854C-036FDDCFBBF5}" destId="{86DA6F05-BD9A-4022-AB65-13D3698DB624}" srcOrd="2" destOrd="0" presId="urn:microsoft.com/office/officeart/2005/8/layout/radial6"/>
    <dgm:cxn modelId="{7BAC5C44-1BF7-4D80-9C49-FEA6F53AFAB9}" type="presParOf" srcId="{F67DA605-D374-40E2-854C-036FDDCFBBF5}" destId="{96DA8C6D-1F73-4A0A-ADDB-BB77390647D6}" srcOrd="3" destOrd="0" presId="urn:microsoft.com/office/officeart/2005/8/layout/radial6"/>
    <dgm:cxn modelId="{9E62DDCB-5CA3-43FB-9E5A-BA4FC103091A}" type="presParOf" srcId="{F67DA605-D374-40E2-854C-036FDDCFBBF5}" destId="{B0F95546-CA2D-42EF-B703-39BFD42D3EB1}" srcOrd="4" destOrd="0" presId="urn:microsoft.com/office/officeart/2005/8/layout/radial6"/>
    <dgm:cxn modelId="{45091E7E-486E-4B06-BCCD-B39DFB7047A4}" type="presParOf" srcId="{F67DA605-D374-40E2-854C-036FDDCFBBF5}" destId="{0B3CF3DC-AD0C-45F2-95C6-3A2E7348B01E}" srcOrd="5" destOrd="0" presId="urn:microsoft.com/office/officeart/2005/8/layout/radial6"/>
    <dgm:cxn modelId="{9C2808A5-DD50-4BCB-A80D-CD6CCB51D4F8}" type="presParOf" srcId="{F67DA605-D374-40E2-854C-036FDDCFBBF5}" destId="{5DD442D5-CEC9-41D0-8977-8FB1786A22F9}" srcOrd="6" destOrd="0" presId="urn:microsoft.com/office/officeart/2005/8/layout/radial6"/>
    <dgm:cxn modelId="{6B82E8CD-364D-40B8-B841-00D392CA1273}" type="presParOf" srcId="{F67DA605-D374-40E2-854C-036FDDCFBBF5}" destId="{6D6857D6-EE70-4A18-AA3D-E1F00AFC65F1}" srcOrd="7" destOrd="0" presId="urn:microsoft.com/office/officeart/2005/8/layout/radial6"/>
    <dgm:cxn modelId="{877F041B-BDFA-48AA-B5BB-AACADD341E3E}" type="presParOf" srcId="{F67DA605-D374-40E2-854C-036FDDCFBBF5}" destId="{289D99FC-5F44-4344-886D-7C55D95B5364}" srcOrd="8" destOrd="0" presId="urn:microsoft.com/office/officeart/2005/8/layout/radial6"/>
    <dgm:cxn modelId="{1973199C-2D88-4844-AE88-2C869E6E8679}" type="presParOf" srcId="{F67DA605-D374-40E2-854C-036FDDCFBBF5}" destId="{2A59EFA1-B368-425B-85BA-FA2289AE820D}" srcOrd="9" destOrd="0" presId="urn:microsoft.com/office/officeart/2005/8/layout/radial6"/>
    <dgm:cxn modelId="{DB9DCC76-3FFD-4AE7-8585-225FFAD4C659}" type="presParOf" srcId="{F67DA605-D374-40E2-854C-036FDDCFBBF5}" destId="{6437940E-7D5B-4A61-A348-A4F5F18C2D2F}" srcOrd="10" destOrd="0" presId="urn:microsoft.com/office/officeart/2005/8/layout/radial6"/>
    <dgm:cxn modelId="{FFF67A1A-7CE7-47C1-B001-A80DAE3E93D7}" type="presParOf" srcId="{F67DA605-D374-40E2-854C-036FDDCFBBF5}" destId="{B2C88EA3-7AC4-4639-A57F-D0BDA3B1474F}" srcOrd="11" destOrd="0" presId="urn:microsoft.com/office/officeart/2005/8/layout/radial6"/>
    <dgm:cxn modelId="{F00B8CDC-8539-4BE8-9139-2E293E233C68}" type="presParOf" srcId="{F67DA605-D374-40E2-854C-036FDDCFBBF5}" destId="{78DEA7F6-C907-4724-B26B-590E007A599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D99588-0244-4A09-89D3-78994369F65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490677D-A3DD-4290-BEBC-206009512F9C}">
      <dgm:prSet phldrT="[ข้อความ]" custT="1"/>
      <dgm:spPr/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</a:t>
          </a:r>
        </a:p>
      </dgm:t>
    </dgm:pt>
    <dgm:pt modelId="{266A3F7F-1C1D-4E9F-B9B4-03940CEC8AE2}" type="parTrans" cxnId="{36DABB0F-D838-437A-9573-8C4828D8C957}">
      <dgm:prSet/>
      <dgm:spPr/>
      <dgm:t>
        <a:bodyPr/>
        <a:lstStyle/>
        <a:p>
          <a:endParaRPr lang="th-TH"/>
        </a:p>
      </dgm:t>
    </dgm:pt>
    <dgm:pt modelId="{4B4D3439-2FBE-4D3E-8D5D-AE6F55A507EF}" type="sibTrans" cxnId="{36DABB0F-D838-437A-9573-8C4828D8C957}">
      <dgm:prSet/>
      <dgm:spPr/>
      <dgm:t>
        <a:bodyPr/>
        <a:lstStyle/>
        <a:p>
          <a:endParaRPr lang="th-TH"/>
        </a:p>
      </dgm:t>
    </dgm:pt>
    <dgm:pt modelId="{E110EF5A-A16B-492A-AC9B-0ACDC145F414}">
      <dgm:prSet phldrT="[ข้อความ]" custT="1"/>
      <dgm:spPr/>
      <dgm:t>
        <a:bodyPr/>
        <a:lstStyle/>
        <a:p>
          <a:r>
            <a: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คำประกอบด้วยเสียงและ</a:t>
          </a:r>
          <a:r>
            <a: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ความหมาย</a:t>
          </a:r>
        </a:p>
      </dgm:t>
    </dgm:pt>
    <dgm:pt modelId="{72B5B09A-1B6F-40EA-B348-163E6FBE20CC}" type="parTrans" cxnId="{2AE7E112-6353-4A3F-BC0F-2D6A8AD39261}">
      <dgm:prSet/>
      <dgm:spPr/>
      <dgm:t>
        <a:bodyPr/>
        <a:lstStyle/>
        <a:p>
          <a:endParaRPr lang="th-TH"/>
        </a:p>
      </dgm:t>
    </dgm:pt>
    <dgm:pt modelId="{604A0ECE-B4E8-4551-89C3-4174E9D2D8EE}" type="sibTrans" cxnId="{2AE7E112-6353-4A3F-BC0F-2D6A8AD39261}">
      <dgm:prSet/>
      <dgm:spPr/>
      <dgm:t>
        <a:bodyPr/>
        <a:lstStyle/>
        <a:p>
          <a:endParaRPr lang="th-TH"/>
        </a:p>
      </dgm:t>
    </dgm:pt>
    <dgm:pt modelId="{56049AB5-3ABA-48C7-9B86-39071EE1094D}">
      <dgm:prSet phldrT="[ข้อความ]" custT="1"/>
      <dgm:spPr/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เทียบเคียงคำอื่น</a:t>
          </a:r>
        </a:p>
      </dgm:t>
    </dgm:pt>
    <dgm:pt modelId="{D706F0CE-1ABB-445F-AF33-CA23A4E8C46F}" type="parTrans" cxnId="{F2B9DE5C-511F-4599-8FE9-34E6D3DAE9F6}">
      <dgm:prSet/>
      <dgm:spPr/>
      <dgm:t>
        <a:bodyPr/>
        <a:lstStyle/>
        <a:p>
          <a:endParaRPr lang="th-TH"/>
        </a:p>
      </dgm:t>
    </dgm:pt>
    <dgm:pt modelId="{2787BF01-73C5-41ED-B0C6-8B4364C808EE}" type="sibTrans" cxnId="{F2B9DE5C-511F-4599-8FE9-34E6D3DAE9F6}">
      <dgm:prSet/>
      <dgm:spPr/>
      <dgm:t>
        <a:bodyPr/>
        <a:lstStyle/>
        <a:p>
          <a:endParaRPr lang="th-TH"/>
        </a:p>
      </dgm:t>
    </dgm:pt>
    <dgm:pt modelId="{04CB6954-D5B3-4D19-97DC-C5CBC6C3691D}">
      <dgm:prSet phldrT="[ข้อความ]"/>
      <dgm:spPr/>
      <dgm:t>
        <a:bodyPr/>
        <a:lstStyle/>
        <a:p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เหมือนกัน เช่น บุบผา ผกา มาลี</a:t>
          </a:r>
        </a:p>
      </dgm:t>
    </dgm:pt>
    <dgm:pt modelId="{EAAC9B2E-ADDA-4BE5-A3E8-6DE436D118D3}" type="parTrans" cxnId="{6E152E44-C82F-4CF9-B573-08C54FF16395}">
      <dgm:prSet/>
      <dgm:spPr/>
      <dgm:t>
        <a:bodyPr/>
        <a:lstStyle/>
        <a:p>
          <a:endParaRPr lang="th-TH"/>
        </a:p>
      </dgm:t>
    </dgm:pt>
    <dgm:pt modelId="{3782BC85-5244-46F5-B415-2E4102E6CFBF}" type="sibTrans" cxnId="{6E152E44-C82F-4CF9-B573-08C54FF16395}">
      <dgm:prSet/>
      <dgm:spPr/>
      <dgm:t>
        <a:bodyPr/>
        <a:lstStyle/>
        <a:p>
          <a:endParaRPr lang="th-TH"/>
        </a:p>
      </dgm:t>
    </dgm:pt>
    <dgm:pt modelId="{3940A34A-3D3D-4BAA-84D5-20314B8939DD}">
      <dgm:prSet phldrT="[ข้อความ]" custT="1"/>
      <dgm:spPr/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ความหมายของคำ</a:t>
          </a:r>
        </a:p>
      </dgm:t>
    </dgm:pt>
    <dgm:pt modelId="{2DFAFF80-32AC-421B-B20A-250B3807726B}" type="parTrans" cxnId="{CA8E7465-B59B-409F-AACD-7A86F45B7FC7}">
      <dgm:prSet/>
      <dgm:spPr/>
      <dgm:t>
        <a:bodyPr/>
        <a:lstStyle/>
        <a:p>
          <a:endParaRPr lang="th-TH"/>
        </a:p>
      </dgm:t>
    </dgm:pt>
    <dgm:pt modelId="{CB4312A4-716F-4F18-B3C5-A08D44A10272}" type="sibTrans" cxnId="{CA8E7465-B59B-409F-AACD-7A86F45B7FC7}">
      <dgm:prSet/>
      <dgm:spPr/>
      <dgm:t>
        <a:bodyPr/>
        <a:lstStyle/>
        <a:p>
          <a:endParaRPr lang="th-TH"/>
        </a:p>
      </dgm:t>
    </dgm:pt>
    <dgm:pt modelId="{F3AC6C81-1EA4-4E67-BA0D-81127BCCC84E}">
      <dgm:prSet phldrT="[ข้อความ]" custT="1"/>
      <dgm:spPr/>
      <dgm:t>
        <a:bodyPr/>
        <a:lstStyle/>
        <a:p>
          <a:endParaRPr lang="th-TH" sz="24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A4E96-EDE5-4933-BB10-2CDC431847CB}" type="parTrans" cxnId="{5E7E2B21-9A05-4B52-8F4B-027DAEE41C8B}">
      <dgm:prSet/>
      <dgm:spPr/>
      <dgm:t>
        <a:bodyPr/>
        <a:lstStyle/>
        <a:p>
          <a:endParaRPr lang="th-TH"/>
        </a:p>
      </dgm:t>
    </dgm:pt>
    <dgm:pt modelId="{C8FA1ADA-A02B-4B39-8386-9601566AD76B}" type="sibTrans" cxnId="{5E7E2B21-9A05-4B52-8F4B-027DAEE41C8B}">
      <dgm:prSet/>
      <dgm:spPr/>
      <dgm:t>
        <a:bodyPr/>
        <a:lstStyle/>
        <a:p>
          <a:endParaRPr lang="th-TH"/>
        </a:p>
      </dgm:t>
    </dgm:pt>
    <dgm:pt modelId="{65AD2792-B5FC-4ECC-BCF0-D9569568B24E}">
      <dgm:prSet phldrT="[ข้อความ]"/>
      <dgm:spPr/>
      <dgm:t>
        <a:bodyPr/>
        <a:lstStyle/>
        <a:p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คล้ายกัน เช่น ตัด หั่น ผ่า</a:t>
          </a:r>
        </a:p>
      </dgm:t>
    </dgm:pt>
    <dgm:pt modelId="{20A1BC68-A6B6-4A48-B534-8CEA11581A2F}" type="parTrans" cxnId="{712FC87D-AE32-4D29-8114-CC564062DFBA}">
      <dgm:prSet/>
      <dgm:spPr/>
      <dgm:t>
        <a:bodyPr/>
        <a:lstStyle/>
        <a:p>
          <a:endParaRPr lang="th-TH"/>
        </a:p>
      </dgm:t>
    </dgm:pt>
    <dgm:pt modelId="{23B5F7B5-3545-4853-A7C4-B8307E8C3B8D}" type="sibTrans" cxnId="{712FC87D-AE32-4D29-8114-CC564062DFBA}">
      <dgm:prSet/>
      <dgm:spPr/>
      <dgm:t>
        <a:bodyPr/>
        <a:lstStyle/>
        <a:p>
          <a:endParaRPr lang="th-TH"/>
        </a:p>
      </dgm:t>
    </dgm:pt>
    <dgm:pt modelId="{2963D052-9163-4772-A4A7-DDD983B97309}">
      <dgm:prSet phldrT="[ข้อความ]"/>
      <dgm:spPr/>
      <dgm:t>
        <a:bodyPr/>
        <a:lstStyle/>
        <a:p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ตรงข้ามกัน เช่น มืด สว่าง</a:t>
          </a:r>
        </a:p>
      </dgm:t>
    </dgm:pt>
    <dgm:pt modelId="{722F445F-4A27-4E7F-9B8E-81381116155C}" type="parTrans" cxnId="{3416EDA6-C17D-437E-9E64-F3EEF4001580}">
      <dgm:prSet/>
      <dgm:spPr/>
      <dgm:t>
        <a:bodyPr/>
        <a:lstStyle/>
        <a:p>
          <a:endParaRPr lang="th-TH"/>
        </a:p>
      </dgm:t>
    </dgm:pt>
    <dgm:pt modelId="{0244C203-1F36-45CE-8A39-631CDBAF7D51}" type="sibTrans" cxnId="{3416EDA6-C17D-437E-9E64-F3EEF4001580}">
      <dgm:prSet/>
      <dgm:spPr/>
      <dgm:t>
        <a:bodyPr/>
        <a:lstStyle/>
        <a:p>
          <a:endParaRPr lang="th-TH"/>
        </a:p>
      </dgm:t>
    </dgm:pt>
    <dgm:pt modelId="{C695755A-930F-4854-AF9F-2BF59510ED31}">
      <dgm:prSet phldrT="[ข้อความ]"/>
      <dgm:spPr/>
      <dgm:t>
        <a:bodyPr/>
        <a:lstStyle/>
        <a:p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ครอบคลุมคำอื่น เช่น </a:t>
          </a:r>
          <a:r>
            <a:rPr lang="th-TH" b="1" dirty="0" err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ญาต</a:t>
          </a:r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</a:t>
          </a:r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พี่ ป้า น้า อา</a:t>
          </a:r>
        </a:p>
      </dgm:t>
    </dgm:pt>
    <dgm:pt modelId="{5BB57582-2E4A-4170-A3EB-1996035635A8}" type="parTrans" cxnId="{A8533C26-6179-4F0D-B59C-D4F50B7C875C}">
      <dgm:prSet/>
      <dgm:spPr/>
      <dgm:t>
        <a:bodyPr/>
        <a:lstStyle/>
        <a:p>
          <a:endParaRPr lang="th-TH"/>
        </a:p>
      </dgm:t>
    </dgm:pt>
    <dgm:pt modelId="{EA38AA92-BD84-43E7-8B1C-BFC4EB6A4220}" type="sibTrans" cxnId="{A8533C26-6179-4F0D-B59C-D4F50B7C875C}">
      <dgm:prSet/>
      <dgm:spPr/>
      <dgm:t>
        <a:bodyPr/>
        <a:lstStyle/>
        <a:p>
          <a:endParaRPr lang="th-TH"/>
        </a:p>
      </dgm:t>
    </dgm:pt>
    <dgm:pt modelId="{297F0A5D-00B1-4DEB-9CB9-2761C1C5CC45}">
      <dgm:prSet phldrT="[ข้อความ]" custT="1"/>
      <dgm:spPr/>
      <dgm:t>
        <a:bodyPr/>
        <a:lstStyle/>
        <a:p>
          <a:r>
            <a: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ตรงตามตัว </a:t>
          </a:r>
          <a:r>
            <a: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เช่น เสือ </a:t>
          </a:r>
          <a:r>
            <a: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</a:t>
          </a:r>
          <a:r>
            <a: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สัตว์,             	         ดาว </a:t>
          </a:r>
          <a:r>
            <a: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ดวงดาว</a:t>
          </a:r>
        </a:p>
      </dgm:t>
    </dgm:pt>
    <dgm:pt modelId="{8E288E4C-AA60-4508-A168-B9F562DED38C}" type="parTrans" cxnId="{3828FC49-E250-4B81-8CB8-BF49FCAEFDF9}">
      <dgm:prSet/>
      <dgm:spPr/>
      <dgm:t>
        <a:bodyPr/>
        <a:lstStyle/>
        <a:p>
          <a:endParaRPr lang="th-TH"/>
        </a:p>
      </dgm:t>
    </dgm:pt>
    <dgm:pt modelId="{D63912BB-AB47-4E92-A3F9-1B751C32B3F5}" type="sibTrans" cxnId="{3828FC49-E250-4B81-8CB8-BF49FCAEFDF9}">
      <dgm:prSet/>
      <dgm:spPr/>
      <dgm:t>
        <a:bodyPr/>
        <a:lstStyle/>
        <a:p>
          <a:endParaRPr lang="th-TH"/>
        </a:p>
      </dgm:t>
    </dgm:pt>
    <dgm:pt modelId="{B55E7580-6B20-4D27-A455-0ACE3B7F56B7}">
      <dgm:prSet phldrT="[ข้อความ]" custT="1"/>
      <dgm:spPr/>
      <dgm:t>
        <a:bodyPr/>
        <a:lstStyle/>
        <a:p>
          <a:r>
            <a: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นัยประหวัด/อุปมา </a:t>
          </a:r>
          <a:r>
            <a: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เช่น เสือ </a:t>
          </a:r>
          <a:r>
            <a: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</a:t>
          </a:r>
          <a:r>
            <a: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ดุ, 		   ดาว </a:t>
          </a:r>
          <a:r>
            <a: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เด่น</a:t>
          </a:r>
        </a:p>
      </dgm:t>
    </dgm:pt>
    <dgm:pt modelId="{9A3E7C0E-F97F-44A0-8DD2-4FD75CB9AFF6}" type="parTrans" cxnId="{287D4422-1EA1-45A3-888D-00E77F329D8E}">
      <dgm:prSet/>
      <dgm:spPr/>
      <dgm:t>
        <a:bodyPr/>
        <a:lstStyle/>
        <a:p>
          <a:endParaRPr lang="th-TH"/>
        </a:p>
      </dgm:t>
    </dgm:pt>
    <dgm:pt modelId="{97E3D3DD-AF20-466B-9EA8-49AAFE7F24FA}" type="sibTrans" cxnId="{287D4422-1EA1-45A3-888D-00E77F329D8E}">
      <dgm:prSet/>
      <dgm:spPr/>
      <dgm:t>
        <a:bodyPr/>
        <a:lstStyle/>
        <a:p>
          <a:endParaRPr lang="th-TH"/>
        </a:p>
      </dgm:t>
    </dgm:pt>
    <dgm:pt modelId="{564D0E66-3D58-4338-963D-DA03A38D3818}" type="pres">
      <dgm:prSet presAssocID="{E1D99588-0244-4A09-89D3-78994369F656}" presName="rootnode" presStyleCnt="0">
        <dgm:presLayoutVars>
          <dgm:chMax/>
          <dgm:chPref/>
          <dgm:dir/>
          <dgm:animLvl val="lvl"/>
        </dgm:presLayoutVars>
      </dgm:prSet>
      <dgm:spPr/>
    </dgm:pt>
    <dgm:pt modelId="{537EC828-A6FF-4FAB-9708-FC5096C73492}" type="pres">
      <dgm:prSet presAssocID="{3490677D-A3DD-4290-BEBC-206009512F9C}" presName="composite" presStyleCnt="0"/>
      <dgm:spPr/>
    </dgm:pt>
    <dgm:pt modelId="{A1043B37-FF8D-4F73-A61F-96EB42EB4633}" type="pres">
      <dgm:prSet presAssocID="{3490677D-A3DD-4290-BEBC-206009512F9C}" presName="bentUpArrow1" presStyleLbl="alignImgPlace1" presStyleIdx="0" presStyleCnt="2" custLinFactNeighborX="-14875" custLinFactNeighborY="-27257"/>
      <dgm:spPr/>
    </dgm:pt>
    <dgm:pt modelId="{FB064E8A-AA03-466F-80F8-1CB424CB7271}" type="pres">
      <dgm:prSet presAssocID="{3490677D-A3DD-4290-BEBC-206009512F9C}" presName="ParentText" presStyleLbl="node1" presStyleIdx="0" presStyleCnt="3" custLinFactNeighborX="-43246" custLinFactNeighborY="-23502">
        <dgm:presLayoutVars>
          <dgm:chMax val="1"/>
          <dgm:chPref val="1"/>
          <dgm:bulletEnabled val="1"/>
        </dgm:presLayoutVars>
      </dgm:prSet>
      <dgm:spPr/>
    </dgm:pt>
    <dgm:pt modelId="{40B48085-EFED-4E8B-8C53-DCB81A7FDDB2}" type="pres">
      <dgm:prSet presAssocID="{3490677D-A3DD-4290-BEBC-206009512F9C}" presName="ChildText" presStyleLbl="revTx" presStyleIdx="0" presStyleCnt="3" custScaleX="718613" custLinFactX="100000" custLinFactNeighborX="171489" custLinFactNeighborY="-36575">
        <dgm:presLayoutVars>
          <dgm:chMax val="0"/>
          <dgm:chPref val="0"/>
          <dgm:bulletEnabled val="1"/>
        </dgm:presLayoutVars>
      </dgm:prSet>
      <dgm:spPr/>
    </dgm:pt>
    <dgm:pt modelId="{F50F8252-BFA6-43F3-B9F7-6D3DCA3DECB8}" type="pres">
      <dgm:prSet presAssocID="{4B4D3439-2FBE-4D3E-8D5D-AE6F55A507EF}" presName="sibTrans" presStyleCnt="0"/>
      <dgm:spPr/>
    </dgm:pt>
    <dgm:pt modelId="{739E394B-B0D3-42B7-8F70-615C62B09CC3}" type="pres">
      <dgm:prSet presAssocID="{56049AB5-3ABA-48C7-9B86-39071EE1094D}" presName="composite" presStyleCnt="0"/>
      <dgm:spPr/>
    </dgm:pt>
    <dgm:pt modelId="{9D5DC7D0-8399-4354-8DE3-B4FA9F94FDF3}" type="pres">
      <dgm:prSet presAssocID="{56049AB5-3ABA-48C7-9B86-39071EE1094D}" presName="bentUpArrow1" presStyleLbl="alignImgPlace1" presStyleIdx="1" presStyleCnt="2" custScaleX="71969" custScaleY="133513" custLinFactX="-100000" custLinFactY="-20204" custLinFactNeighborX="-149812" custLinFactNeighborY="-100000"/>
      <dgm:spPr/>
    </dgm:pt>
    <dgm:pt modelId="{D56AAC74-CE51-4AAA-80A9-AF046A9465B8}" type="pres">
      <dgm:prSet presAssocID="{56049AB5-3ABA-48C7-9B86-39071EE1094D}" presName="ParentText" presStyleLbl="node1" presStyleIdx="1" presStyleCnt="3" custScaleX="249211" custScaleY="98002" custLinFactNeighborX="-18360" custLinFactNeighborY="44484">
        <dgm:presLayoutVars>
          <dgm:chMax val="1"/>
          <dgm:chPref val="1"/>
          <dgm:bulletEnabled val="1"/>
        </dgm:presLayoutVars>
      </dgm:prSet>
      <dgm:spPr/>
    </dgm:pt>
    <dgm:pt modelId="{89E3FD41-1924-4BBA-87B9-0BE6614378A3}" type="pres">
      <dgm:prSet presAssocID="{56049AB5-3ABA-48C7-9B86-39071EE1094D}" presName="ChildText" presStyleLbl="revTx" presStyleIdx="1" presStyleCnt="3" custScaleX="692663" custScaleY="414306" custLinFactX="30086" custLinFactY="100000" custLinFactNeighborX="100000" custLinFactNeighborY="190781">
        <dgm:presLayoutVars>
          <dgm:chMax val="0"/>
          <dgm:chPref val="0"/>
          <dgm:bulletEnabled val="1"/>
        </dgm:presLayoutVars>
      </dgm:prSet>
      <dgm:spPr/>
    </dgm:pt>
    <dgm:pt modelId="{971F4C3C-0C16-46AC-8BE6-62A7B7051B70}" type="pres">
      <dgm:prSet presAssocID="{2787BF01-73C5-41ED-B0C6-8B4364C808EE}" presName="sibTrans" presStyleCnt="0"/>
      <dgm:spPr/>
    </dgm:pt>
    <dgm:pt modelId="{3C6E04CE-8C35-4ABF-A171-CFDDDD6F98AC}" type="pres">
      <dgm:prSet presAssocID="{3940A34A-3D3D-4BAA-84D5-20314B8939DD}" presName="composite" presStyleCnt="0"/>
      <dgm:spPr/>
    </dgm:pt>
    <dgm:pt modelId="{993DF7F5-44A6-4C0A-8463-894B5EF2EC29}" type="pres">
      <dgm:prSet presAssocID="{3940A34A-3D3D-4BAA-84D5-20314B8939DD}" presName="ParentText" presStyleLbl="node1" presStyleIdx="2" presStyleCnt="3" custScaleX="121004" custLinFactX="-152595" custLinFactY="-100000" custLinFactNeighborX="-200000" custLinFactNeighborY="-191816">
        <dgm:presLayoutVars>
          <dgm:chMax val="1"/>
          <dgm:chPref val="1"/>
          <dgm:bulletEnabled val="1"/>
        </dgm:presLayoutVars>
      </dgm:prSet>
      <dgm:spPr/>
    </dgm:pt>
    <dgm:pt modelId="{A44AE35B-E0C4-4F58-897A-D43213D74DCC}" type="pres">
      <dgm:prSet presAssocID="{3940A34A-3D3D-4BAA-84D5-20314B8939DD}" presName="FinalChildText" presStyleLbl="revTx" presStyleIdx="2" presStyleCnt="3" custScaleX="507851" custScaleY="166666" custLinFactX="-100000" custLinFactY="-190462" custLinFactNeighborX="-144569" custLinFactNeighborY="-200000">
        <dgm:presLayoutVars>
          <dgm:chMax val="0"/>
          <dgm:chPref val="0"/>
          <dgm:bulletEnabled val="1"/>
        </dgm:presLayoutVars>
      </dgm:prSet>
      <dgm:spPr/>
    </dgm:pt>
  </dgm:ptLst>
  <dgm:cxnLst>
    <dgm:cxn modelId="{BFBFA407-6E52-4129-AFD8-B446C87BCB9E}" type="presOf" srcId="{F3AC6C81-1EA4-4E67-BA0D-81127BCCC84E}" destId="{A44AE35B-E0C4-4F58-897A-D43213D74DCC}" srcOrd="0" destOrd="0" presId="urn:microsoft.com/office/officeart/2005/8/layout/StepDownProcess"/>
    <dgm:cxn modelId="{36DABB0F-D838-437A-9573-8C4828D8C957}" srcId="{E1D99588-0244-4A09-89D3-78994369F656}" destId="{3490677D-A3DD-4290-BEBC-206009512F9C}" srcOrd="0" destOrd="0" parTransId="{266A3F7F-1C1D-4E9F-B9B4-03940CEC8AE2}" sibTransId="{4B4D3439-2FBE-4D3E-8D5D-AE6F55A507EF}"/>
    <dgm:cxn modelId="{2AE7E112-6353-4A3F-BC0F-2D6A8AD39261}" srcId="{3490677D-A3DD-4290-BEBC-206009512F9C}" destId="{E110EF5A-A16B-492A-AC9B-0ACDC145F414}" srcOrd="0" destOrd="0" parTransId="{72B5B09A-1B6F-40EA-B348-163E6FBE20CC}" sibTransId="{604A0ECE-B4E8-4551-89C3-4174E9D2D8EE}"/>
    <dgm:cxn modelId="{5E7E2B21-9A05-4B52-8F4B-027DAEE41C8B}" srcId="{3940A34A-3D3D-4BAA-84D5-20314B8939DD}" destId="{F3AC6C81-1EA4-4E67-BA0D-81127BCCC84E}" srcOrd="0" destOrd="0" parTransId="{3D1A4E96-EDE5-4933-BB10-2CDC431847CB}" sibTransId="{C8FA1ADA-A02B-4B39-8386-9601566AD76B}"/>
    <dgm:cxn modelId="{287D4422-1EA1-45A3-888D-00E77F329D8E}" srcId="{3940A34A-3D3D-4BAA-84D5-20314B8939DD}" destId="{B55E7580-6B20-4D27-A455-0ACE3B7F56B7}" srcOrd="2" destOrd="0" parTransId="{9A3E7C0E-F97F-44A0-8DD2-4FD75CB9AFF6}" sibTransId="{97E3D3DD-AF20-466B-9EA8-49AAFE7F24FA}"/>
    <dgm:cxn modelId="{620DBC24-9863-4533-AEE0-CC1E21E669B0}" type="presOf" srcId="{04CB6954-D5B3-4D19-97DC-C5CBC6C3691D}" destId="{89E3FD41-1924-4BBA-87B9-0BE6614378A3}" srcOrd="0" destOrd="0" presId="urn:microsoft.com/office/officeart/2005/8/layout/StepDownProcess"/>
    <dgm:cxn modelId="{A8533C26-6179-4F0D-B59C-D4F50B7C875C}" srcId="{56049AB5-3ABA-48C7-9B86-39071EE1094D}" destId="{C695755A-930F-4854-AF9F-2BF59510ED31}" srcOrd="3" destOrd="0" parTransId="{5BB57582-2E4A-4170-A3EB-1996035635A8}" sibTransId="{EA38AA92-BD84-43E7-8B1C-BFC4EB6A4220}"/>
    <dgm:cxn modelId="{A90EBC39-B294-4DF2-8B18-18F371E67BC0}" type="presOf" srcId="{3490677D-A3DD-4290-BEBC-206009512F9C}" destId="{FB064E8A-AA03-466F-80F8-1CB424CB7271}" srcOrd="0" destOrd="0" presId="urn:microsoft.com/office/officeart/2005/8/layout/StepDownProcess"/>
    <dgm:cxn modelId="{F2B9DE5C-511F-4599-8FE9-34E6D3DAE9F6}" srcId="{E1D99588-0244-4A09-89D3-78994369F656}" destId="{56049AB5-3ABA-48C7-9B86-39071EE1094D}" srcOrd="1" destOrd="0" parTransId="{D706F0CE-1ABB-445F-AF33-CA23A4E8C46F}" sibTransId="{2787BF01-73C5-41ED-B0C6-8B4364C808EE}"/>
    <dgm:cxn modelId="{6E152E44-C82F-4CF9-B573-08C54FF16395}" srcId="{56049AB5-3ABA-48C7-9B86-39071EE1094D}" destId="{04CB6954-D5B3-4D19-97DC-C5CBC6C3691D}" srcOrd="0" destOrd="0" parTransId="{EAAC9B2E-ADDA-4BE5-A3E8-6DE436D118D3}" sibTransId="{3782BC85-5244-46F5-B415-2E4102E6CFBF}"/>
    <dgm:cxn modelId="{CA8E7465-B59B-409F-AACD-7A86F45B7FC7}" srcId="{E1D99588-0244-4A09-89D3-78994369F656}" destId="{3940A34A-3D3D-4BAA-84D5-20314B8939DD}" srcOrd="2" destOrd="0" parTransId="{2DFAFF80-32AC-421B-B20A-250B3807726B}" sibTransId="{CB4312A4-716F-4F18-B3C5-A08D44A10272}"/>
    <dgm:cxn modelId="{3828FC49-E250-4B81-8CB8-BF49FCAEFDF9}" srcId="{3940A34A-3D3D-4BAA-84D5-20314B8939DD}" destId="{297F0A5D-00B1-4DEB-9CB9-2761C1C5CC45}" srcOrd="1" destOrd="0" parTransId="{8E288E4C-AA60-4508-A168-B9F562DED38C}" sibTransId="{D63912BB-AB47-4E92-A3F9-1B751C32B3F5}"/>
    <dgm:cxn modelId="{A0AD644C-CD0C-4599-AAAB-288BFC5BD3C2}" type="presOf" srcId="{C695755A-930F-4854-AF9F-2BF59510ED31}" destId="{89E3FD41-1924-4BBA-87B9-0BE6614378A3}" srcOrd="0" destOrd="3" presId="urn:microsoft.com/office/officeart/2005/8/layout/StepDownProcess"/>
    <dgm:cxn modelId="{30D1494E-F2A7-48B4-A2CA-E20606D3F17E}" type="presOf" srcId="{297F0A5D-00B1-4DEB-9CB9-2761C1C5CC45}" destId="{A44AE35B-E0C4-4F58-897A-D43213D74DCC}" srcOrd="0" destOrd="1" presId="urn:microsoft.com/office/officeart/2005/8/layout/StepDownProcess"/>
    <dgm:cxn modelId="{3B9AAA51-2AEE-4B21-A13C-4B5F2A90AB7C}" type="presOf" srcId="{56049AB5-3ABA-48C7-9B86-39071EE1094D}" destId="{D56AAC74-CE51-4AAA-80A9-AF046A9465B8}" srcOrd="0" destOrd="0" presId="urn:microsoft.com/office/officeart/2005/8/layout/StepDownProcess"/>
    <dgm:cxn modelId="{712FC87D-AE32-4D29-8114-CC564062DFBA}" srcId="{56049AB5-3ABA-48C7-9B86-39071EE1094D}" destId="{65AD2792-B5FC-4ECC-BCF0-D9569568B24E}" srcOrd="1" destOrd="0" parTransId="{20A1BC68-A6B6-4A48-B534-8CEA11581A2F}" sibTransId="{23B5F7B5-3545-4853-A7C4-B8307E8C3B8D}"/>
    <dgm:cxn modelId="{29F8A989-41F2-4332-8FEA-CE5B2A59D570}" type="presOf" srcId="{2963D052-9163-4772-A4A7-DDD983B97309}" destId="{89E3FD41-1924-4BBA-87B9-0BE6614378A3}" srcOrd="0" destOrd="2" presId="urn:microsoft.com/office/officeart/2005/8/layout/StepDownProcess"/>
    <dgm:cxn modelId="{D56FCE89-46CF-40A5-9233-378170F424C3}" type="presOf" srcId="{3940A34A-3D3D-4BAA-84D5-20314B8939DD}" destId="{993DF7F5-44A6-4C0A-8463-894B5EF2EC29}" srcOrd="0" destOrd="0" presId="urn:microsoft.com/office/officeart/2005/8/layout/StepDownProcess"/>
    <dgm:cxn modelId="{918F8A9F-FC56-41CB-8CAB-BE4E185A31A0}" type="presOf" srcId="{B55E7580-6B20-4D27-A455-0ACE3B7F56B7}" destId="{A44AE35B-E0C4-4F58-897A-D43213D74DCC}" srcOrd="0" destOrd="2" presId="urn:microsoft.com/office/officeart/2005/8/layout/StepDownProcess"/>
    <dgm:cxn modelId="{3416EDA6-C17D-437E-9E64-F3EEF4001580}" srcId="{56049AB5-3ABA-48C7-9B86-39071EE1094D}" destId="{2963D052-9163-4772-A4A7-DDD983B97309}" srcOrd="2" destOrd="0" parTransId="{722F445F-4A27-4E7F-9B8E-81381116155C}" sibTransId="{0244C203-1F36-45CE-8A39-631CDBAF7D51}"/>
    <dgm:cxn modelId="{CC201AB9-874E-4EA9-A5B4-14DB5170D59A}" type="presOf" srcId="{65AD2792-B5FC-4ECC-BCF0-D9569568B24E}" destId="{89E3FD41-1924-4BBA-87B9-0BE6614378A3}" srcOrd="0" destOrd="1" presId="urn:microsoft.com/office/officeart/2005/8/layout/StepDownProcess"/>
    <dgm:cxn modelId="{A573C4CE-0E9E-4097-A7B7-1E690B5F071C}" type="presOf" srcId="{E110EF5A-A16B-492A-AC9B-0ACDC145F414}" destId="{40B48085-EFED-4E8B-8C53-DCB81A7FDDB2}" srcOrd="0" destOrd="0" presId="urn:microsoft.com/office/officeart/2005/8/layout/StepDownProcess"/>
    <dgm:cxn modelId="{E8C5CFF9-228A-48F3-A08D-1DD946F5568A}" type="presOf" srcId="{E1D99588-0244-4A09-89D3-78994369F656}" destId="{564D0E66-3D58-4338-963D-DA03A38D3818}" srcOrd="0" destOrd="0" presId="urn:microsoft.com/office/officeart/2005/8/layout/StepDownProcess"/>
    <dgm:cxn modelId="{FE0B3084-D3BE-478F-9256-B8D58A03AEFE}" type="presParOf" srcId="{564D0E66-3D58-4338-963D-DA03A38D3818}" destId="{537EC828-A6FF-4FAB-9708-FC5096C73492}" srcOrd="0" destOrd="0" presId="urn:microsoft.com/office/officeart/2005/8/layout/StepDownProcess"/>
    <dgm:cxn modelId="{4D7FD321-621C-4C5C-930F-D0DBE30E75EE}" type="presParOf" srcId="{537EC828-A6FF-4FAB-9708-FC5096C73492}" destId="{A1043B37-FF8D-4F73-A61F-96EB42EB4633}" srcOrd="0" destOrd="0" presId="urn:microsoft.com/office/officeart/2005/8/layout/StepDownProcess"/>
    <dgm:cxn modelId="{FB993BD3-4F70-4503-AB88-1200931573DB}" type="presParOf" srcId="{537EC828-A6FF-4FAB-9708-FC5096C73492}" destId="{FB064E8A-AA03-466F-80F8-1CB424CB7271}" srcOrd="1" destOrd="0" presId="urn:microsoft.com/office/officeart/2005/8/layout/StepDownProcess"/>
    <dgm:cxn modelId="{ACFBC9DB-9D7F-45DF-8554-34B9101DFEC3}" type="presParOf" srcId="{537EC828-A6FF-4FAB-9708-FC5096C73492}" destId="{40B48085-EFED-4E8B-8C53-DCB81A7FDDB2}" srcOrd="2" destOrd="0" presId="urn:microsoft.com/office/officeart/2005/8/layout/StepDownProcess"/>
    <dgm:cxn modelId="{14C58AB0-588F-4EEE-823D-0891ED987072}" type="presParOf" srcId="{564D0E66-3D58-4338-963D-DA03A38D3818}" destId="{F50F8252-BFA6-43F3-B9F7-6D3DCA3DECB8}" srcOrd="1" destOrd="0" presId="urn:microsoft.com/office/officeart/2005/8/layout/StepDownProcess"/>
    <dgm:cxn modelId="{FE095DD4-4947-4983-A325-73F521D7B6C8}" type="presParOf" srcId="{564D0E66-3D58-4338-963D-DA03A38D3818}" destId="{739E394B-B0D3-42B7-8F70-615C62B09CC3}" srcOrd="2" destOrd="0" presId="urn:microsoft.com/office/officeart/2005/8/layout/StepDownProcess"/>
    <dgm:cxn modelId="{C4B2C09C-8859-4DF1-961E-1EFEA412E626}" type="presParOf" srcId="{739E394B-B0D3-42B7-8F70-615C62B09CC3}" destId="{9D5DC7D0-8399-4354-8DE3-B4FA9F94FDF3}" srcOrd="0" destOrd="0" presId="urn:microsoft.com/office/officeart/2005/8/layout/StepDownProcess"/>
    <dgm:cxn modelId="{68C76287-5687-46A5-9CA4-51B128E54B92}" type="presParOf" srcId="{739E394B-B0D3-42B7-8F70-615C62B09CC3}" destId="{D56AAC74-CE51-4AAA-80A9-AF046A9465B8}" srcOrd="1" destOrd="0" presId="urn:microsoft.com/office/officeart/2005/8/layout/StepDownProcess"/>
    <dgm:cxn modelId="{4A08EF1A-85B6-4138-B705-A47EDCBE910F}" type="presParOf" srcId="{739E394B-B0D3-42B7-8F70-615C62B09CC3}" destId="{89E3FD41-1924-4BBA-87B9-0BE6614378A3}" srcOrd="2" destOrd="0" presId="urn:microsoft.com/office/officeart/2005/8/layout/StepDownProcess"/>
    <dgm:cxn modelId="{9C33B59E-6982-4309-B427-27758F1C4007}" type="presParOf" srcId="{564D0E66-3D58-4338-963D-DA03A38D3818}" destId="{971F4C3C-0C16-46AC-8BE6-62A7B7051B70}" srcOrd="3" destOrd="0" presId="urn:microsoft.com/office/officeart/2005/8/layout/StepDownProcess"/>
    <dgm:cxn modelId="{47B9646C-34F0-4E21-AFD2-4DC9BFE2E541}" type="presParOf" srcId="{564D0E66-3D58-4338-963D-DA03A38D3818}" destId="{3C6E04CE-8C35-4ABF-A171-CFDDDD6F98AC}" srcOrd="4" destOrd="0" presId="urn:microsoft.com/office/officeart/2005/8/layout/StepDownProcess"/>
    <dgm:cxn modelId="{B20A0D9B-2252-4EC7-B147-EF79C7FFE21C}" type="presParOf" srcId="{3C6E04CE-8C35-4ABF-A171-CFDDDD6F98AC}" destId="{993DF7F5-44A6-4C0A-8463-894B5EF2EC29}" srcOrd="0" destOrd="0" presId="urn:microsoft.com/office/officeart/2005/8/layout/StepDownProcess"/>
    <dgm:cxn modelId="{ABE6BBAD-E4FF-4373-AD6A-45BEF6122B6F}" type="presParOf" srcId="{3C6E04CE-8C35-4ABF-A171-CFDDDD6F98AC}" destId="{A44AE35B-E0C4-4F58-897A-D43213D74DC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697E44-7B8B-4CA5-8572-58DF722728E7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E811F04-8D83-4E69-8592-8B0C8E88D2EF}">
      <dgm:prSet phldrT="[ข้อความ]"/>
      <dgm:spPr/>
      <dgm:t>
        <a:bodyPr/>
        <a:lstStyle/>
        <a:p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ชนิดของคำ</a:t>
          </a:r>
        </a:p>
      </dgm:t>
    </dgm:pt>
    <dgm:pt modelId="{E190F139-4989-46DE-846D-B4747EAABB4A}" type="parTrans" cxnId="{BD74650A-A406-4A49-82A4-B7CF67EBA3BF}">
      <dgm:prSet/>
      <dgm:spPr/>
      <dgm:t>
        <a:bodyPr/>
        <a:lstStyle/>
        <a:p>
          <a:endParaRPr lang="th-TH"/>
        </a:p>
      </dgm:t>
    </dgm:pt>
    <dgm:pt modelId="{5BEF4686-8EBF-4469-9398-36FC14357880}" type="sibTrans" cxnId="{BD74650A-A406-4A49-82A4-B7CF67EBA3BF}">
      <dgm:prSet/>
      <dgm:spPr/>
      <dgm:t>
        <a:bodyPr/>
        <a:lstStyle/>
        <a:p>
          <a:endParaRPr lang="th-TH"/>
        </a:p>
      </dgm:t>
    </dgm:pt>
    <dgm:pt modelId="{45A15407-9593-4291-AA51-DC0BB3BB1F05}">
      <dgm:prSet phldrT="[ข้อความ]"/>
      <dgm:spPr/>
      <dgm:t>
        <a:bodyPr/>
        <a:lstStyle/>
        <a:p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นาม</a:t>
          </a:r>
        </a:p>
      </dgm:t>
    </dgm:pt>
    <dgm:pt modelId="{6AE05EE9-B2AC-431A-93AD-B36832BDC0F0}" type="parTrans" cxnId="{B86FF0AF-E22C-4A61-99B2-EE1669538718}">
      <dgm:prSet/>
      <dgm:spPr/>
      <dgm:t>
        <a:bodyPr/>
        <a:lstStyle/>
        <a:p>
          <a:endParaRPr lang="th-TH"/>
        </a:p>
      </dgm:t>
    </dgm:pt>
    <dgm:pt modelId="{489566B8-1417-468F-A3F0-38454253238B}" type="sibTrans" cxnId="{B86FF0AF-E22C-4A61-99B2-EE1669538718}">
      <dgm:prSet/>
      <dgm:spPr/>
      <dgm:t>
        <a:bodyPr/>
        <a:lstStyle/>
        <a:p>
          <a:endParaRPr lang="th-TH"/>
        </a:p>
      </dgm:t>
    </dgm:pt>
    <dgm:pt modelId="{7D3D18C8-BD46-4424-ACFC-AE94F06A3623}">
      <dgm:prSet phldrT="[ข้อความ]"/>
      <dgm:spPr/>
      <dgm:t>
        <a:bodyPr/>
        <a:lstStyle/>
        <a:p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สรรพนาม</a:t>
          </a:r>
        </a:p>
      </dgm:t>
    </dgm:pt>
    <dgm:pt modelId="{F9F2B69B-1ADF-43E7-A2AF-0DAF8054C685}" type="parTrans" cxnId="{18E7AD1B-08F9-45B1-867E-1C4C445A8B64}">
      <dgm:prSet/>
      <dgm:spPr/>
      <dgm:t>
        <a:bodyPr/>
        <a:lstStyle/>
        <a:p>
          <a:endParaRPr lang="th-TH"/>
        </a:p>
      </dgm:t>
    </dgm:pt>
    <dgm:pt modelId="{FA15B609-9251-4575-9710-C0315C07CF09}" type="sibTrans" cxnId="{18E7AD1B-08F9-45B1-867E-1C4C445A8B64}">
      <dgm:prSet/>
      <dgm:spPr/>
      <dgm:t>
        <a:bodyPr/>
        <a:lstStyle/>
        <a:p>
          <a:endParaRPr lang="th-TH"/>
        </a:p>
      </dgm:t>
    </dgm:pt>
    <dgm:pt modelId="{B78E4B3C-FEEF-42E9-A7A4-F3FCD0AA6608}">
      <dgm:prSet phldrT="[ข้อความ]"/>
      <dgm:spPr/>
      <dgm:t>
        <a:bodyPr/>
        <a:lstStyle/>
        <a:p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กริยา</a:t>
          </a:r>
        </a:p>
      </dgm:t>
    </dgm:pt>
    <dgm:pt modelId="{075E5B99-D04E-4FB2-8BA2-AC44C496A8C7}" type="parTrans" cxnId="{AEB74E1A-42CE-42DC-8876-ED0960F015CE}">
      <dgm:prSet/>
      <dgm:spPr/>
      <dgm:t>
        <a:bodyPr/>
        <a:lstStyle/>
        <a:p>
          <a:endParaRPr lang="th-TH"/>
        </a:p>
      </dgm:t>
    </dgm:pt>
    <dgm:pt modelId="{8F982A6F-9999-4931-A752-00F7F36F8B4F}" type="sibTrans" cxnId="{AEB74E1A-42CE-42DC-8876-ED0960F015CE}">
      <dgm:prSet/>
      <dgm:spPr/>
      <dgm:t>
        <a:bodyPr/>
        <a:lstStyle/>
        <a:p>
          <a:endParaRPr lang="th-TH"/>
        </a:p>
      </dgm:t>
    </dgm:pt>
    <dgm:pt modelId="{9FDA6B32-184E-4D11-BFB0-A6394E44F5C2}">
      <dgm:prSet phldrT="[ข้อความ]"/>
      <dgm:spPr/>
      <dgm:t>
        <a:bodyPr/>
        <a:lstStyle/>
        <a:p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คำวิเศษณ์</a:t>
          </a:r>
        </a:p>
      </dgm:t>
    </dgm:pt>
    <dgm:pt modelId="{8F5A8E89-AED4-43B7-AF41-648149B156AD}" type="parTrans" cxnId="{EAD6E23C-B4E5-43E8-ACF3-465FFE1C0F9F}">
      <dgm:prSet/>
      <dgm:spPr/>
      <dgm:t>
        <a:bodyPr/>
        <a:lstStyle/>
        <a:p>
          <a:endParaRPr lang="th-TH"/>
        </a:p>
      </dgm:t>
    </dgm:pt>
    <dgm:pt modelId="{4705C054-4C05-4791-89BE-C873FD7F8829}" type="sibTrans" cxnId="{EAD6E23C-B4E5-43E8-ACF3-465FFE1C0F9F}">
      <dgm:prSet/>
      <dgm:spPr/>
      <dgm:t>
        <a:bodyPr/>
        <a:lstStyle/>
        <a:p>
          <a:endParaRPr lang="th-TH"/>
        </a:p>
      </dgm:t>
    </dgm:pt>
    <dgm:pt modelId="{82F493F6-BE9D-47E7-8652-A31AD40A0363}">
      <dgm:prSet phldrT="[ข้อความ]"/>
      <dgm:spPr/>
      <dgm:t>
        <a:bodyPr/>
        <a:lstStyle/>
        <a:p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บุพบท</a:t>
          </a:r>
        </a:p>
      </dgm:t>
    </dgm:pt>
    <dgm:pt modelId="{D803F455-56D6-4802-A797-5F47A8BDB71B}" type="parTrans" cxnId="{574ADD67-144B-4FA6-A486-1D6B0FC48405}">
      <dgm:prSet/>
      <dgm:spPr/>
      <dgm:t>
        <a:bodyPr/>
        <a:lstStyle/>
        <a:p>
          <a:endParaRPr lang="th-TH"/>
        </a:p>
      </dgm:t>
    </dgm:pt>
    <dgm:pt modelId="{5829819C-9582-4962-A431-8DF6E8C951A4}" type="sibTrans" cxnId="{574ADD67-144B-4FA6-A486-1D6B0FC48405}">
      <dgm:prSet/>
      <dgm:spPr/>
      <dgm:t>
        <a:bodyPr/>
        <a:lstStyle/>
        <a:p>
          <a:endParaRPr lang="th-TH"/>
        </a:p>
      </dgm:t>
    </dgm:pt>
    <dgm:pt modelId="{ABA4745A-A344-4747-94DE-B3FC47D5BB08}">
      <dgm:prSet phldrT="[ข้อความ]"/>
      <dgm:spPr/>
      <dgm:t>
        <a:bodyPr/>
        <a:lstStyle/>
        <a:p>
          <a:r>
            <a: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สันธาน</a:t>
          </a:r>
        </a:p>
      </dgm:t>
    </dgm:pt>
    <dgm:pt modelId="{D3AA1E5B-2FFA-4301-9E04-2AD2DF265C5B}" type="parTrans" cxnId="{D1387B3C-4D04-460C-B7CF-957058A34D34}">
      <dgm:prSet/>
      <dgm:spPr/>
      <dgm:t>
        <a:bodyPr/>
        <a:lstStyle/>
        <a:p>
          <a:endParaRPr lang="th-TH"/>
        </a:p>
      </dgm:t>
    </dgm:pt>
    <dgm:pt modelId="{4BA00435-4606-4D35-8A73-0B40DDE2E8A4}" type="sibTrans" cxnId="{D1387B3C-4D04-460C-B7CF-957058A34D34}">
      <dgm:prSet/>
      <dgm:spPr/>
      <dgm:t>
        <a:bodyPr/>
        <a:lstStyle/>
        <a:p>
          <a:endParaRPr lang="th-TH"/>
        </a:p>
      </dgm:t>
    </dgm:pt>
    <dgm:pt modelId="{69D4B69E-2359-4285-87B9-3B7D336D2A9E}">
      <dgm:prSet phldrT="[ข้อความ]"/>
      <dgm:spPr/>
      <dgm:t>
        <a:bodyPr/>
        <a:lstStyle/>
        <a:p>
          <a:r>
            <a:rPr lang="th-TH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อุทาน</a:t>
          </a:r>
        </a:p>
      </dgm:t>
    </dgm:pt>
    <dgm:pt modelId="{62954847-6C09-499A-8BBD-0AED6750DAD7}" type="parTrans" cxnId="{9F553966-6959-491E-BD9B-34A2C9A316DE}">
      <dgm:prSet/>
      <dgm:spPr/>
      <dgm:t>
        <a:bodyPr/>
        <a:lstStyle/>
        <a:p>
          <a:endParaRPr lang="th-TH"/>
        </a:p>
      </dgm:t>
    </dgm:pt>
    <dgm:pt modelId="{97468D70-79EC-4F76-BF4A-C647C7CFF371}" type="sibTrans" cxnId="{9F553966-6959-491E-BD9B-34A2C9A316DE}">
      <dgm:prSet/>
      <dgm:spPr/>
      <dgm:t>
        <a:bodyPr/>
        <a:lstStyle/>
        <a:p>
          <a:endParaRPr lang="th-TH"/>
        </a:p>
      </dgm:t>
    </dgm:pt>
    <dgm:pt modelId="{BF103022-F020-40F3-BDF4-807A642D3D9B}" type="pres">
      <dgm:prSet presAssocID="{F4697E44-7B8B-4CA5-8572-58DF722728E7}" presName="diagram" presStyleCnt="0">
        <dgm:presLayoutVars>
          <dgm:dir/>
          <dgm:resizeHandles/>
        </dgm:presLayoutVars>
      </dgm:prSet>
      <dgm:spPr/>
    </dgm:pt>
    <dgm:pt modelId="{40211C51-996C-472D-9C5B-F0B4EFD05332}" type="pres">
      <dgm:prSet presAssocID="{7E811F04-8D83-4E69-8592-8B0C8E88D2EF}" presName="firstNode" presStyleLbl="node1" presStyleIdx="0" presStyleCnt="8" custScaleX="219001" custScaleY="170193" custLinFactNeighborY="3707">
        <dgm:presLayoutVars>
          <dgm:bulletEnabled val="1"/>
        </dgm:presLayoutVars>
      </dgm:prSet>
      <dgm:spPr/>
    </dgm:pt>
    <dgm:pt modelId="{D0F5D52B-1E1C-41AD-9CA3-27AD40C46ABF}" type="pres">
      <dgm:prSet presAssocID="{5BEF4686-8EBF-4469-9398-36FC14357880}" presName="sibTrans" presStyleLbl="sibTrans2D1" presStyleIdx="0" presStyleCnt="7"/>
      <dgm:spPr/>
    </dgm:pt>
    <dgm:pt modelId="{3EA028BD-C522-45BE-BF87-D17EEE44AFC5}" type="pres">
      <dgm:prSet presAssocID="{45A15407-9593-4291-AA51-DC0BB3BB1F05}" presName="middleNode" presStyleCnt="0"/>
      <dgm:spPr/>
    </dgm:pt>
    <dgm:pt modelId="{90A9C75A-7AB4-4D60-97D7-5AB83451538F}" type="pres">
      <dgm:prSet presAssocID="{45A15407-9593-4291-AA51-DC0BB3BB1F05}" presName="padding" presStyleLbl="node1" presStyleIdx="0" presStyleCnt="8"/>
      <dgm:spPr/>
    </dgm:pt>
    <dgm:pt modelId="{CE1BA82D-3178-4498-A5B1-26006D957354}" type="pres">
      <dgm:prSet presAssocID="{45A15407-9593-4291-AA51-DC0BB3BB1F05}" presName="shape" presStyleLbl="node1" presStyleIdx="1" presStyleCnt="8" custScaleX="206040" custScaleY="156124" custLinFactNeighborY="5558">
        <dgm:presLayoutVars>
          <dgm:bulletEnabled val="1"/>
        </dgm:presLayoutVars>
      </dgm:prSet>
      <dgm:spPr/>
    </dgm:pt>
    <dgm:pt modelId="{3E0C2E65-E75A-4909-AAEB-7799BF0AE236}" type="pres">
      <dgm:prSet presAssocID="{489566B8-1417-468F-A3F0-38454253238B}" presName="sibTrans" presStyleLbl="sibTrans2D1" presStyleIdx="1" presStyleCnt="7"/>
      <dgm:spPr/>
    </dgm:pt>
    <dgm:pt modelId="{40ED0964-F35C-4DA5-9996-88F546523982}" type="pres">
      <dgm:prSet presAssocID="{7D3D18C8-BD46-4424-ACFC-AE94F06A3623}" presName="middleNode" presStyleCnt="0"/>
      <dgm:spPr/>
    </dgm:pt>
    <dgm:pt modelId="{1DDE6DD9-8525-4B7B-A111-EEB43BC3BA24}" type="pres">
      <dgm:prSet presAssocID="{7D3D18C8-BD46-4424-ACFC-AE94F06A3623}" presName="padding" presStyleLbl="node1" presStyleIdx="1" presStyleCnt="8"/>
      <dgm:spPr/>
    </dgm:pt>
    <dgm:pt modelId="{E8B4D2C4-8A59-4060-9DCD-1DA8914B7DCA}" type="pres">
      <dgm:prSet presAssocID="{7D3D18C8-BD46-4424-ACFC-AE94F06A3623}" presName="shape" presStyleLbl="node1" presStyleIdx="2" presStyleCnt="8" custScaleX="182544" custScaleY="156124" custLinFactNeighborY="5558">
        <dgm:presLayoutVars>
          <dgm:bulletEnabled val="1"/>
        </dgm:presLayoutVars>
      </dgm:prSet>
      <dgm:spPr/>
    </dgm:pt>
    <dgm:pt modelId="{0AC9479F-FD1B-45E1-8497-B6DEF92A0B3F}" type="pres">
      <dgm:prSet presAssocID="{FA15B609-9251-4575-9710-C0315C07CF09}" presName="sibTrans" presStyleLbl="sibTrans2D1" presStyleIdx="2" presStyleCnt="7"/>
      <dgm:spPr/>
    </dgm:pt>
    <dgm:pt modelId="{03D1EDE0-EA8D-436C-8A31-E0057ABB8ADC}" type="pres">
      <dgm:prSet presAssocID="{B78E4B3C-FEEF-42E9-A7A4-F3FCD0AA6608}" presName="middleNode" presStyleCnt="0"/>
      <dgm:spPr/>
    </dgm:pt>
    <dgm:pt modelId="{F60B9D7F-E0B1-4BFA-BA8F-8DF82F3EE06B}" type="pres">
      <dgm:prSet presAssocID="{B78E4B3C-FEEF-42E9-A7A4-F3FCD0AA6608}" presName="padding" presStyleLbl="node1" presStyleIdx="2" presStyleCnt="8"/>
      <dgm:spPr/>
    </dgm:pt>
    <dgm:pt modelId="{63B9420C-C6C7-4EB3-9EF3-74E9FD89FE1B}" type="pres">
      <dgm:prSet presAssocID="{B78E4B3C-FEEF-42E9-A7A4-F3FCD0AA6608}" presName="shape" presStyleLbl="node1" presStyleIdx="3" presStyleCnt="8" custScaleX="199925" custScaleY="156124" custLinFactNeighborY="5558">
        <dgm:presLayoutVars>
          <dgm:bulletEnabled val="1"/>
        </dgm:presLayoutVars>
      </dgm:prSet>
      <dgm:spPr/>
    </dgm:pt>
    <dgm:pt modelId="{61A51806-BFA5-4CE5-82D7-B495B5E2E951}" type="pres">
      <dgm:prSet presAssocID="{8F982A6F-9999-4931-A752-00F7F36F8B4F}" presName="sibTrans" presStyleLbl="sibTrans2D1" presStyleIdx="3" presStyleCnt="7"/>
      <dgm:spPr/>
    </dgm:pt>
    <dgm:pt modelId="{E5B03B10-8955-43C1-B96F-6BE0D892FBE8}" type="pres">
      <dgm:prSet presAssocID="{9FDA6B32-184E-4D11-BFB0-A6394E44F5C2}" presName="middleNode" presStyleCnt="0"/>
      <dgm:spPr/>
    </dgm:pt>
    <dgm:pt modelId="{DAFA0ED2-2161-4D4A-A5AE-BFDE9BC7CAAD}" type="pres">
      <dgm:prSet presAssocID="{9FDA6B32-184E-4D11-BFB0-A6394E44F5C2}" presName="padding" presStyleLbl="node1" presStyleIdx="3" presStyleCnt="8"/>
      <dgm:spPr/>
    </dgm:pt>
    <dgm:pt modelId="{68984512-6FF7-4AA4-AE05-9D181B20CF0A}" type="pres">
      <dgm:prSet presAssocID="{9FDA6B32-184E-4D11-BFB0-A6394E44F5C2}" presName="shape" presStyleLbl="node1" presStyleIdx="4" presStyleCnt="8" custScaleX="189055" custScaleY="156124">
        <dgm:presLayoutVars>
          <dgm:bulletEnabled val="1"/>
        </dgm:presLayoutVars>
      </dgm:prSet>
      <dgm:spPr/>
    </dgm:pt>
    <dgm:pt modelId="{A09354A4-D5A7-4582-B311-0D730F144033}" type="pres">
      <dgm:prSet presAssocID="{4705C054-4C05-4791-89BE-C873FD7F8829}" presName="sibTrans" presStyleLbl="sibTrans2D1" presStyleIdx="4" presStyleCnt="7"/>
      <dgm:spPr/>
    </dgm:pt>
    <dgm:pt modelId="{FAC6CCEB-32A8-4139-9679-23E936B39373}" type="pres">
      <dgm:prSet presAssocID="{82F493F6-BE9D-47E7-8652-A31AD40A0363}" presName="middleNode" presStyleCnt="0"/>
      <dgm:spPr/>
    </dgm:pt>
    <dgm:pt modelId="{685BD918-73FD-4473-86AD-D97C8AAF4085}" type="pres">
      <dgm:prSet presAssocID="{82F493F6-BE9D-47E7-8652-A31AD40A0363}" presName="padding" presStyleLbl="node1" presStyleIdx="4" presStyleCnt="8"/>
      <dgm:spPr/>
    </dgm:pt>
    <dgm:pt modelId="{9CD43114-5942-4A8D-9591-C76B23EDD1B9}" type="pres">
      <dgm:prSet presAssocID="{82F493F6-BE9D-47E7-8652-A31AD40A0363}" presName="shape" presStyleLbl="node1" presStyleIdx="5" presStyleCnt="8" custScaleX="155518" custScaleY="156124">
        <dgm:presLayoutVars>
          <dgm:bulletEnabled val="1"/>
        </dgm:presLayoutVars>
      </dgm:prSet>
      <dgm:spPr/>
    </dgm:pt>
    <dgm:pt modelId="{EA9C39B6-A98A-4F55-827A-976C459E0F61}" type="pres">
      <dgm:prSet presAssocID="{5829819C-9582-4962-A431-8DF6E8C951A4}" presName="sibTrans" presStyleLbl="sibTrans2D1" presStyleIdx="5" presStyleCnt="7"/>
      <dgm:spPr/>
    </dgm:pt>
    <dgm:pt modelId="{F03E97DB-CA8B-4966-9AF2-99F9FD6255F0}" type="pres">
      <dgm:prSet presAssocID="{ABA4745A-A344-4747-94DE-B3FC47D5BB08}" presName="middleNode" presStyleCnt="0"/>
      <dgm:spPr/>
    </dgm:pt>
    <dgm:pt modelId="{80C28D8D-CB63-4B4A-B495-5A8A4EACEEB7}" type="pres">
      <dgm:prSet presAssocID="{ABA4745A-A344-4747-94DE-B3FC47D5BB08}" presName="padding" presStyleLbl="node1" presStyleIdx="5" presStyleCnt="8"/>
      <dgm:spPr/>
    </dgm:pt>
    <dgm:pt modelId="{5FA3184A-262F-42FB-A80C-8BC9B0B917C3}" type="pres">
      <dgm:prSet presAssocID="{ABA4745A-A344-4747-94DE-B3FC47D5BB08}" presName="shape" presStyleLbl="node1" presStyleIdx="6" presStyleCnt="8" custScaleX="155518" custScaleY="156124" custLinFactNeighborX="1551" custLinFactNeighborY="-3467">
        <dgm:presLayoutVars>
          <dgm:bulletEnabled val="1"/>
        </dgm:presLayoutVars>
      </dgm:prSet>
      <dgm:spPr/>
    </dgm:pt>
    <dgm:pt modelId="{569F650A-1F7B-4E35-BEBB-4F97EE762514}" type="pres">
      <dgm:prSet presAssocID="{4BA00435-4606-4D35-8A73-0B40DDE2E8A4}" presName="sibTrans" presStyleLbl="sibTrans2D1" presStyleIdx="6" presStyleCnt="7"/>
      <dgm:spPr/>
    </dgm:pt>
    <dgm:pt modelId="{02AFDB21-CAF9-48E4-AFA8-4F1558D4D45F}" type="pres">
      <dgm:prSet presAssocID="{69D4B69E-2359-4285-87B9-3B7D336D2A9E}" presName="lastNode" presStyleLbl="node1" presStyleIdx="7" presStyleCnt="8">
        <dgm:presLayoutVars>
          <dgm:bulletEnabled val="1"/>
        </dgm:presLayoutVars>
      </dgm:prSet>
      <dgm:spPr/>
    </dgm:pt>
  </dgm:ptLst>
  <dgm:cxnLst>
    <dgm:cxn modelId="{17ECA104-A9ED-4C8E-8B69-4C422ADD8C5B}" type="presOf" srcId="{B78E4B3C-FEEF-42E9-A7A4-F3FCD0AA6608}" destId="{63B9420C-C6C7-4EB3-9EF3-74E9FD89FE1B}" srcOrd="0" destOrd="0" presId="urn:microsoft.com/office/officeart/2005/8/layout/bProcess2"/>
    <dgm:cxn modelId="{BD74650A-A406-4A49-82A4-B7CF67EBA3BF}" srcId="{F4697E44-7B8B-4CA5-8572-58DF722728E7}" destId="{7E811F04-8D83-4E69-8592-8B0C8E88D2EF}" srcOrd="0" destOrd="0" parTransId="{E190F139-4989-46DE-846D-B4747EAABB4A}" sibTransId="{5BEF4686-8EBF-4469-9398-36FC14357880}"/>
    <dgm:cxn modelId="{CE8C1C0B-73C5-42B7-98F0-F6B7055DF8B3}" type="presOf" srcId="{82F493F6-BE9D-47E7-8652-A31AD40A0363}" destId="{9CD43114-5942-4A8D-9591-C76B23EDD1B9}" srcOrd="0" destOrd="0" presId="urn:microsoft.com/office/officeart/2005/8/layout/bProcess2"/>
    <dgm:cxn modelId="{5271820E-A95B-465A-B48C-D04A58ABA0EA}" type="presOf" srcId="{5BEF4686-8EBF-4469-9398-36FC14357880}" destId="{D0F5D52B-1E1C-41AD-9CA3-27AD40C46ABF}" srcOrd="0" destOrd="0" presId="urn:microsoft.com/office/officeart/2005/8/layout/bProcess2"/>
    <dgm:cxn modelId="{AEB74E1A-42CE-42DC-8876-ED0960F015CE}" srcId="{F4697E44-7B8B-4CA5-8572-58DF722728E7}" destId="{B78E4B3C-FEEF-42E9-A7A4-F3FCD0AA6608}" srcOrd="3" destOrd="0" parTransId="{075E5B99-D04E-4FB2-8BA2-AC44C496A8C7}" sibTransId="{8F982A6F-9999-4931-A752-00F7F36F8B4F}"/>
    <dgm:cxn modelId="{18E7AD1B-08F9-45B1-867E-1C4C445A8B64}" srcId="{F4697E44-7B8B-4CA5-8572-58DF722728E7}" destId="{7D3D18C8-BD46-4424-ACFC-AE94F06A3623}" srcOrd="2" destOrd="0" parTransId="{F9F2B69B-1ADF-43E7-A2AF-0DAF8054C685}" sibTransId="{FA15B609-9251-4575-9710-C0315C07CF09}"/>
    <dgm:cxn modelId="{6977F929-CA7D-4575-A2C5-DDBEFB41269A}" type="presOf" srcId="{FA15B609-9251-4575-9710-C0315C07CF09}" destId="{0AC9479F-FD1B-45E1-8497-B6DEF92A0B3F}" srcOrd="0" destOrd="0" presId="urn:microsoft.com/office/officeart/2005/8/layout/bProcess2"/>
    <dgm:cxn modelId="{A662FD2B-5DC1-44EE-8426-1DEDE85DE42D}" type="presOf" srcId="{4BA00435-4606-4D35-8A73-0B40DDE2E8A4}" destId="{569F650A-1F7B-4E35-BEBB-4F97EE762514}" srcOrd="0" destOrd="0" presId="urn:microsoft.com/office/officeart/2005/8/layout/bProcess2"/>
    <dgm:cxn modelId="{D1387B3C-4D04-460C-B7CF-957058A34D34}" srcId="{F4697E44-7B8B-4CA5-8572-58DF722728E7}" destId="{ABA4745A-A344-4747-94DE-B3FC47D5BB08}" srcOrd="6" destOrd="0" parTransId="{D3AA1E5B-2FFA-4301-9E04-2AD2DF265C5B}" sibTransId="{4BA00435-4606-4D35-8A73-0B40DDE2E8A4}"/>
    <dgm:cxn modelId="{EAD6E23C-B4E5-43E8-ACF3-465FFE1C0F9F}" srcId="{F4697E44-7B8B-4CA5-8572-58DF722728E7}" destId="{9FDA6B32-184E-4D11-BFB0-A6394E44F5C2}" srcOrd="4" destOrd="0" parTransId="{8F5A8E89-AED4-43B7-AF41-648149B156AD}" sibTransId="{4705C054-4C05-4791-89BE-C873FD7F8829}"/>
    <dgm:cxn modelId="{77C7FD64-E118-4EC2-A204-5B10CD60B3EE}" type="presOf" srcId="{ABA4745A-A344-4747-94DE-B3FC47D5BB08}" destId="{5FA3184A-262F-42FB-A80C-8BC9B0B917C3}" srcOrd="0" destOrd="0" presId="urn:microsoft.com/office/officeart/2005/8/layout/bProcess2"/>
    <dgm:cxn modelId="{9F553966-6959-491E-BD9B-34A2C9A316DE}" srcId="{F4697E44-7B8B-4CA5-8572-58DF722728E7}" destId="{69D4B69E-2359-4285-87B9-3B7D336D2A9E}" srcOrd="7" destOrd="0" parTransId="{62954847-6C09-499A-8BBD-0AED6750DAD7}" sibTransId="{97468D70-79EC-4F76-BF4A-C647C7CFF371}"/>
    <dgm:cxn modelId="{574ADD67-144B-4FA6-A486-1D6B0FC48405}" srcId="{F4697E44-7B8B-4CA5-8572-58DF722728E7}" destId="{82F493F6-BE9D-47E7-8652-A31AD40A0363}" srcOrd="5" destOrd="0" parTransId="{D803F455-56D6-4802-A797-5F47A8BDB71B}" sibTransId="{5829819C-9582-4962-A431-8DF6E8C951A4}"/>
    <dgm:cxn modelId="{A914B377-8FF2-4D10-BF04-9DAA4EC60007}" type="presOf" srcId="{9FDA6B32-184E-4D11-BFB0-A6394E44F5C2}" destId="{68984512-6FF7-4AA4-AE05-9D181B20CF0A}" srcOrd="0" destOrd="0" presId="urn:microsoft.com/office/officeart/2005/8/layout/bProcess2"/>
    <dgm:cxn modelId="{44F56D58-6E91-49FD-834C-5C88D3498E17}" type="presOf" srcId="{489566B8-1417-468F-A3F0-38454253238B}" destId="{3E0C2E65-E75A-4909-AAEB-7799BF0AE236}" srcOrd="0" destOrd="0" presId="urn:microsoft.com/office/officeart/2005/8/layout/bProcess2"/>
    <dgm:cxn modelId="{35E7657D-1EB9-4462-87B9-C2E596B3FB9F}" type="presOf" srcId="{45A15407-9593-4291-AA51-DC0BB3BB1F05}" destId="{CE1BA82D-3178-4498-A5B1-26006D957354}" srcOrd="0" destOrd="0" presId="urn:microsoft.com/office/officeart/2005/8/layout/bProcess2"/>
    <dgm:cxn modelId="{C50EA089-0095-4E9E-A578-E0DB47629582}" type="presOf" srcId="{8F982A6F-9999-4931-A752-00F7F36F8B4F}" destId="{61A51806-BFA5-4CE5-82D7-B495B5E2E951}" srcOrd="0" destOrd="0" presId="urn:microsoft.com/office/officeart/2005/8/layout/bProcess2"/>
    <dgm:cxn modelId="{608C3490-B4E2-4799-916B-9172955396C9}" type="presOf" srcId="{7E811F04-8D83-4E69-8592-8B0C8E88D2EF}" destId="{40211C51-996C-472D-9C5B-F0B4EFD05332}" srcOrd="0" destOrd="0" presId="urn:microsoft.com/office/officeart/2005/8/layout/bProcess2"/>
    <dgm:cxn modelId="{E437AE9C-E429-46A9-996B-7617D6AFE325}" type="presOf" srcId="{7D3D18C8-BD46-4424-ACFC-AE94F06A3623}" destId="{E8B4D2C4-8A59-4060-9DCD-1DA8914B7DCA}" srcOrd="0" destOrd="0" presId="urn:microsoft.com/office/officeart/2005/8/layout/bProcess2"/>
    <dgm:cxn modelId="{EEF1E2AC-A853-4F15-A71C-8C9A20FC160E}" type="presOf" srcId="{5829819C-9582-4962-A431-8DF6E8C951A4}" destId="{EA9C39B6-A98A-4F55-827A-976C459E0F61}" srcOrd="0" destOrd="0" presId="urn:microsoft.com/office/officeart/2005/8/layout/bProcess2"/>
    <dgm:cxn modelId="{B86FF0AF-E22C-4A61-99B2-EE1669538718}" srcId="{F4697E44-7B8B-4CA5-8572-58DF722728E7}" destId="{45A15407-9593-4291-AA51-DC0BB3BB1F05}" srcOrd="1" destOrd="0" parTransId="{6AE05EE9-B2AC-431A-93AD-B36832BDC0F0}" sibTransId="{489566B8-1417-468F-A3F0-38454253238B}"/>
    <dgm:cxn modelId="{27A4B4D7-E8E3-4139-8360-6E59A497FA11}" type="presOf" srcId="{4705C054-4C05-4791-89BE-C873FD7F8829}" destId="{A09354A4-D5A7-4582-B311-0D730F144033}" srcOrd="0" destOrd="0" presId="urn:microsoft.com/office/officeart/2005/8/layout/bProcess2"/>
    <dgm:cxn modelId="{4A686FDD-A80E-4F9F-927D-1516CD1189C1}" type="presOf" srcId="{F4697E44-7B8B-4CA5-8572-58DF722728E7}" destId="{BF103022-F020-40F3-BDF4-807A642D3D9B}" srcOrd="0" destOrd="0" presId="urn:microsoft.com/office/officeart/2005/8/layout/bProcess2"/>
    <dgm:cxn modelId="{D558FBE1-6A62-451E-9B1E-A7A6FB9BE73A}" type="presOf" srcId="{69D4B69E-2359-4285-87B9-3B7D336D2A9E}" destId="{02AFDB21-CAF9-48E4-AFA8-4F1558D4D45F}" srcOrd="0" destOrd="0" presId="urn:microsoft.com/office/officeart/2005/8/layout/bProcess2"/>
    <dgm:cxn modelId="{B7F4FD9A-6643-4B89-88A2-9F44B7B72BBC}" type="presParOf" srcId="{BF103022-F020-40F3-BDF4-807A642D3D9B}" destId="{40211C51-996C-472D-9C5B-F0B4EFD05332}" srcOrd="0" destOrd="0" presId="urn:microsoft.com/office/officeart/2005/8/layout/bProcess2"/>
    <dgm:cxn modelId="{0D1C29E5-223C-4D07-A6A7-6FD12FDADA18}" type="presParOf" srcId="{BF103022-F020-40F3-BDF4-807A642D3D9B}" destId="{D0F5D52B-1E1C-41AD-9CA3-27AD40C46ABF}" srcOrd="1" destOrd="0" presId="urn:microsoft.com/office/officeart/2005/8/layout/bProcess2"/>
    <dgm:cxn modelId="{338959E1-4FD8-4A73-A788-93B95747BD51}" type="presParOf" srcId="{BF103022-F020-40F3-BDF4-807A642D3D9B}" destId="{3EA028BD-C522-45BE-BF87-D17EEE44AFC5}" srcOrd="2" destOrd="0" presId="urn:microsoft.com/office/officeart/2005/8/layout/bProcess2"/>
    <dgm:cxn modelId="{E80D6690-D1A5-4ADE-8E1F-795A9B4512D6}" type="presParOf" srcId="{3EA028BD-C522-45BE-BF87-D17EEE44AFC5}" destId="{90A9C75A-7AB4-4D60-97D7-5AB83451538F}" srcOrd="0" destOrd="0" presId="urn:microsoft.com/office/officeart/2005/8/layout/bProcess2"/>
    <dgm:cxn modelId="{E6B39052-7C70-4036-853A-E451FA810C01}" type="presParOf" srcId="{3EA028BD-C522-45BE-BF87-D17EEE44AFC5}" destId="{CE1BA82D-3178-4498-A5B1-26006D957354}" srcOrd="1" destOrd="0" presId="urn:microsoft.com/office/officeart/2005/8/layout/bProcess2"/>
    <dgm:cxn modelId="{AE2BA9F2-BA26-4953-AFF5-82A0E13549A9}" type="presParOf" srcId="{BF103022-F020-40F3-BDF4-807A642D3D9B}" destId="{3E0C2E65-E75A-4909-AAEB-7799BF0AE236}" srcOrd="3" destOrd="0" presId="urn:microsoft.com/office/officeart/2005/8/layout/bProcess2"/>
    <dgm:cxn modelId="{ABC0FAB9-5969-4F80-B857-6D5F36EEA38D}" type="presParOf" srcId="{BF103022-F020-40F3-BDF4-807A642D3D9B}" destId="{40ED0964-F35C-4DA5-9996-88F546523982}" srcOrd="4" destOrd="0" presId="urn:microsoft.com/office/officeart/2005/8/layout/bProcess2"/>
    <dgm:cxn modelId="{64E6A6C7-4357-4579-8C26-CB000194EEDD}" type="presParOf" srcId="{40ED0964-F35C-4DA5-9996-88F546523982}" destId="{1DDE6DD9-8525-4B7B-A111-EEB43BC3BA24}" srcOrd="0" destOrd="0" presId="urn:microsoft.com/office/officeart/2005/8/layout/bProcess2"/>
    <dgm:cxn modelId="{3390D0F3-756D-45F1-A461-8C8F7F92870D}" type="presParOf" srcId="{40ED0964-F35C-4DA5-9996-88F546523982}" destId="{E8B4D2C4-8A59-4060-9DCD-1DA8914B7DCA}" srcOrd="1" destOrd="0" presId="urn:microsoft.com/office/officeart/2005/8/layout/bProcess2"/>
    <dgm:cxn modelId="{83CBC4D5-883C-4388-8382-F01CB127C7B9}" type="presParOf" srcId="{BF103022-F020-40F3-BDF4-807A642D3D9B}" destId="{0AC9479F-FD1B-45E1-8497-B6DEF92A0B3F}" srcOrd="5" destOrd="0" presId="urn:microsoft.com/office/officeart/2005/8/layout/bProcess2"/>
    <dgm:cxn modelId="{8F2D16D2-41AE-41E0-A1BA-AD950C8E3080}" type="presParOf" srcId="{BF103022-F020-40F3-BDF4-807A642D3D9B}" destId="{03D1EDE0-EA8D-436C-8A31-E0057ABB8ADC}" srcOrd="6" destOrd="0" presId="urn:microsoft.com/office/officeart/2005/8/layout/bProcess2"/>
    <dgm:cxn modelId="{E5296EE8-C758-4F8D-9C91-C500B6127065}" type="presParOf" srcId="{03D1EDE0-EA8D-436C-8A31-E0057ABB8ADC}" destId="{F60B9D7F-E0B1-4BFA-BA8F-8DF82F3EE06B}" srcOrd="0" destOrd="0" presId="urn:microsoft.com/office/officeart/2005/8/layout/bProcess2"/>
    <dgm:cxn modelId="{3D269953-4BFD-4B4E-8F9F-A34E4BA0BAAF}" type="presParOf" srcId="{03D1EDE0-EA8D-436C-8A31-E0057ABB8ADC}" destId="{63B9420C-C6C7-4EB3-9EF3-74E9FD89FE1B}" srcOrd="1" destOrd="0" presId="urn:microsoft.com/office/officeart/2005/8/layout/bProcess2"/>
    <dgm:cxn modelId="{D0A5E0B4-C386-4AED-B057-8A2E7830E4E4}" type="presParOf" srcId="{BF103022-F020-40F3-BDF4-807A642D3D9B}" destId="{61A51806-BFA5-4CE5-82D7-B495B5E2E951}" srcOrd="7" destOrd="0" presId="urn:microsoft.com/office/officeart/2005/8/layout/bProcess2"/>
    <dgm:cxn modelId="{C3B6515B-9F34-4D3B-9F52-624D60054CAC}" type="presParOf" srcId="{BF103022-F020-40F3-BDF4-807A642D3D9B}" destId="{E5B03B10-8955-43C1-B96F-6BE0D892FBE8}" srcOrd="8" destOrd="0" presId="urn:microsoft.com/office/officeart/2005/8/layout/bProcess2"/>
    <dgm:cxn modelId="{84FC2F14-1D95-419D-8798-AD21B88B651D}" type="presParOf" srcId="{E5B03B10-8955-43C1-B96F-6BE0D892FBE8}" destId="{DAFA0ED2-2161-4D4A-A5AE-BFDE9BC7CAAD}" srcOrd="0" destOrd="0" presId="urn:microsoft.com/office/officeart/2005/8/layout/bProcess2"/>
    <dgm:cxn modelId="{4A50D530-70E5-40BC-8D3F-FE540A1B2783}" type="presParOf" srcId="{E5B03B10-8955-43C1-B96F-6BE0D892FBE8}" destId="{68984512-6FF7-4AA4-AE05-9D181B20CF0A}" srcOrd="1" destOrd="0" presId="urn:microsoft.com/office/officeart/2005/8/layout/bProcess2"/>
    <dgm:cxn modelId="{FA50B186-F6EB-4F1B-9A83-0D9F01474D8F}" type="presParOf" srcId="{BF103022-F020-40F3-BDF4-807A642D3D9B}" destId="{A09354A4-D5A7-4582-B311-0D730F144033}" srcOrd="9" destOrd="0" presId="urn:microsoft.com/office/officeart/2005/8/layout/bProcess2"/>
    <dgm:cxn modelId="{DF4DEDAF-A9F0-4DB4-8943-D6AA636AD6E4}" type="presParOf" srcId="{BF103022-F020-40F3-BDF4-807A642D3D9B}" destId="{FAC6CCEB-32A8-4139-9679-23E936B39373}" srcOrd="10" destOrd="0" presId="urn:microsoft.com/office/officeart/2005/8/layout/bProcess2"/>
    <dgm:cxn modelId="{9A109388-18B0-465B-B053-08E75B069E83}" type="presParOf" srcId="{FAC6CCEB-32A8-4139-9679-23E936B39373}" destId="{685BD918-73FD-4473-86AD-D97C8AAF4085}" srcOrd="0" destOrd="0" presId="urn:microsoft.com/office/officeart/2005/8/layout/bProcess2"/>
    <dgm:cxn modelId="{AEE00041-7182-4292-B09A-74545BDED843}" type="presParOf" srcId="{FAC6CCEB-32A8-4139-9679-23E936B39373}" destId="{9CD43114-5942-4A8D-9591-C76B23EDD1B9}" srcOrd="1" destOrd="0" presId="urn:microsoft.com/office/officeart/2005/8/layout/bProcess2"/>
    <dgm:cxn modelId="{A4901534-B3E9-4176-8B49-35607E5DB114}" type="presParOf" srcId="{BF103022-F020-40F3-BDF4-807A642D3D9B}" destId="{EA9C39B6-A98A-4F55-827A-976C459E0F61}" srcOrd="11" destOrd="0" presId="urn:microsoft.com/office/officeart/2005/8/layout/bProcess2"/>
    <dgm:cxn modelId="{25F581A3-2E97-4FF2-A4DF-8B55FD60FE2C}" type="presParOf" srcId="{BF103022-F020-40F3-BDF4-807A642D3D9B}" destId="{F03E97DB-CA8B-4966-9AF2-99F9FD6255F0}" srcOrd="12" destOrd="0" presId="urn:microsoft.com/office/officeart/2005/8/layout/bProcess2"/>
    <dgm:cxn modelId="{3C3FA8EC-2B01-407F-BADF-D0EEDA37E328}" type="presParOf" srcId="{F03E97DB-CA8B-4966-9AF2-99F9FD6255F0}" destId="{80C28D8D-CB63-4B4A-B495-5A8A4EACEEB7}" srcOrd="0" destOrd="0" presId="urn:microsoft.com/office/officeart/2005/8/layout/bProcess2"/>
    <dgm:cxn modelId="{7C06BEEF-1127-4FE3-8AD5-D8A41E4B78DE}" type="presParOf" srcId="{F03E97DB-CA8B-4966-9AF2-99F9FD6255F0}" destId="{5FA3184A-262F-42FB-A80C-8BC9B0B917C3}" srcOrd="1" destOrd="0" presId="urn:microsoft.com/office/officeart/2005/8/layout/bProcess2"/>
    <dgm:cxn modelId="{95715834-0D5B-40D3-AB26-23C4F02A354C}" type="presParOf" srcId="{BF103022-F020-40F3-BDF4-807A642D3D9B}" destId="{569F650A-1F7B-4E35-BEBB-4F97EE762514}" srcOrd="13" destOrd="0" presId="urn:microsoft.com/office/officeart/2005/8/layout/bProcess2"/>
    <dgm:cxn modelId="{8B49D1B7-0961-46C5-B252-74BB8CF349A1}" type="presParOf" srcId="{BF103022-F020-40F3-BDF4-807A642D3D9B}" destId="{02AFDB21-CAF9-48E4-AFA8-4F1558D4D45F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3E20C2-AABC-42F0-8A0A-16A76431B38F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th-TH"/>
        </a:p>
      </dgm:t>
    </dgm:pt>
    <dgm:pt modelId="{FF34B2FE-80A9-4C5F-A0AB-8D544D2701AD}">
      <dgm:prSet phldrT="[ข้อความ]" phldr="1"/>
      <dgm:spPr/>
      <dgm:t>
        <a:bodyPr/>
        <a:lstStyle/>
        <a:p>
          <a:endParaRPr lang="th-TH"/>
        </a:p>
      </dgm:t>
    </dgm:pt>
    <dgm:pt modelId="{7B8A5787-9C82-484B-BC45-56BC0A07155C}" type="parTrans" cxnId="{0696669A-6656-4D12-AC54-DB771EC9621C}">
      <dgm:prSet/>
      <dgm:spPr/>
      <dgm:t>
        <a:bodyPr/>
        <a:lstStyle/>
        <a:p>
          <a:endParaRPr lang="th-TH"/>
        </a:p>
      </dgm:t>
    </dgm:pt>
    <dgm:pt modelId="{9F254C33-8FE6-49F6-841A-A40CFBB8D5C7}" type="sibTrans" cxnId="{0696669A-6656-4D12-AC54-DB771EC9621C}">
      <dgm:prSet/>
      <dgm:spPr/>
      <dgm:t>
        <a:bodyPr/>
        <a:lstStyle/>
        <a:p>
          <a:endParaRPr lang="th-TH"/>
        </a:p>
      </dgm:t>
    </dgm:pt>
    <dgm:pt modelId="{B46B9742-E952-47B2-ABD1-AD54A597D834}">
      <dgm:prSet phldrT="[ข้อความ]" phldr="1"/>
      <dgm:spPr/>
      <dgm:t>
        <a:bodyPr/>
        <a:lstStyle/>
        <a:p>
          <a:endParaRPr lang="th-TH"/>
        </a:p>
      </dgm:t>
    </dgm:pt>
    <dgm:pt modelId="{C71F65AC-2F8A-4115-AE80-261ED28EC495}" type="parTrans" cxnId="{5F4B597E-F976-4A5C-BE8A-559A3D682A12}">
      <dgm:prSet/>
      <dgm:spPr/>
      <dgm:t>
        <a:bodyPr/>
        <a:lstStyle/>
        <a:p>
          <a:endParaRPr lang="th-TH"/>
        </a:p>
      </dgm:t>
    </dgm:pt>
    <dgm:pt modelId="{30214796-2637-485D-BBB5-8DB8F0395D64}" type="sibTrans" cxnId="{5F4B597E-F976-4A5C-BE8A-559A3D682A12}">
      <dgm:prSet/>
      <dgm:spPr/>
      <dgm:t>
        <a:bodyPr/>
        <a:lstStyle/>
        <a:p>
          <a:endParaRPr lang="th-TH"/>
        </a:p>
      </dgm:t>
    </dgm:pt>
    <dgm:pt modelId="{FDC0BF0B-A43C-404A-8DBF-056119CB9FAC}">
      <dgm:prSet phldrT="[ข้อความ]" phldr="1"/>
      <dgm:spPr/>
      <dgm:t>
        <a:bodyPr/>
        <a:lstStyle/>
        <a:p>
          <a:endParaRPr lang="th-TH"/>
        </a:p>
      </dgm:t>
    </dgm:pt>
    <dgm:pt modelId="{03F3D546-3757-40B9-A2A8-9B3A41CE629A}" type="parTrans" cxnId="{AEF40F37-F1FC-4D0C-9F38-84B13D024FD2}">
      <dgm:prSet/>
      <dgm:spPr/>
      <dgm:t>
        <a:bodyPr/>
        <a:lstStyle/>
        <a:p>
          <a:endParaRPr lang="th-TH"/>
        </a:p>
      </dgm:t>
    </dgm:pt>
    <dgm:pt modelId="{35AC6C08-5EAD-450A-8408-2D103D5B4A03}" type="sibTrans" cxnId="{AEF40F37-F1FC-4D0C-9F38-84B13D024FD2}">
      <dgm:prSet/>
      <dgm:spPr/>
      <dgm:t>
        <a:bodyPr/>
        <a:lstStyle/>
        <a:p>
          <a:endParaRPr lang="th-TH"/>
        </a:p>
      </dgm:t>
    </dgm:pt>
    <dgm:pt modelId="{6F1E21B8-3375-449F-8098-32C1672CA3FF}" type="pres">
      <dgm:prSet presAssocID="{BE3E20C2-AABC-42F0-8A0A-16A76431B38F}" presName="Name0" presStyleCnt="0">
        <dgm:presLayoutVars>
          <dgm:chMax val="8"/>
          <dgm:chPref val="8"/>
          <dgm:dir/>
        </dgm:presLayoutVars>
      </dgm:prSet>
      <dgm:spPr/>
    </dgm:pt>
    <dgm:pt modelId="{81AE79F3-70ED-44C8-8CB0-25C819E703A1}" type="pres">
      <dgm:prSet presAssocID="{FF34B2FE-80A9-4C5F-A0AB-8D544D2701AD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2F28EB5-F553-4061-A240-CC799C2AADC5}" type="pres">
      <dgm:prSet presAssocID="{FF34B2FE-80A9-4C5F-A0AB-8D544D2701AD}" presName="image_accent_1" presStyleCnt="0"/>
      <dgm:spPr/>
    </dgm:pt>
    <dgm:pt modelId="{3C728A09-6E81-4E1E-850C-510B919C2597}" type="pres">
      <dgm:prSet presAssocID="{FF34B2FE-80A9-4C5F-A0AB-8D544D2701AD}" presName="imageAccentRepeatNode" presStyleLbl="alignNode1" presStyleIdx="0" presStyleCnt="6"/>
      <dgm:spPr/>
    </dgm:pt>
    <dgm:pt modelId="{08E5036C-6623-440E-BB25-8C0445962AA2}" type="pres">
      <dgm:prSet presAssocID="{FF34B2FE-80A9-4C5F-A0AB-8D544D2701AD}" presName="accent_1" presStyleLbl="alignNode1" presStyleIdx="1" presStyleCnt="6"/>
      <dgm:spPr/>
    </dgm:pt>
    <dgm:pt modelId="{FE974AD9-2C3F-497E-920C-40EB0C38183F}" type="pres">
      <dgm:prSet presAssocID="{9F254C33-8FE6-49F6-841A-A40CFBB8D5C7}" presName="image_1" presStyleCnt="0"/>
      <dgm:spPr/>
    </dgm:pt>
    <dgm:pt modelId="{6AF6D2B9-399B-407C-892E-9E30FFF70ABC}" type="pres">
      <dgm:prSet presAssocID="{9F254C33-8FE6-49F6-841A-A40CFBB8D5C7}" presName="imageRepeatNode" presStyleLbl="fgImgPlace1" presStyleIdx="0" presStyleCnt="3"/>
      <dgm:spPr/>
    </dgm:pt>
    <dgm:pt modelId="{93E98CD5-531F-4C96-AAA7-EDFD9F8748DE}" type="pres">
      <dgm:prSet presAssocID="{B46B9742-E952-47B2-ABD1-AD54A597D834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C53FD57-E4BC-460E-8E8E-DCE551E0F07C}" type="pres">
      <dgm:prSet presAssocID="{B46B9742-E952-47B2-ABD1-AD54A597D834}" presName="image_accent_2" presStyleCnt="0"/>
      <dgm:spPr/>
    </dgm:pt>
    <dgm:pt modelId="{51E2580C-5DC2-4A71-A7E2-659AEFA277E2}" type="pres">
      <dgm:prSet presAssocID="{B46B9742-E952-47B2-ABD1-AD54A597D834}" presName="imageAccentRepeatNode" presStyleLbl="alignNode1" presStyleIdx="2" presStyleCnt="6"/>
      <dgm:spPr/>
    </dgm:pt>
    <dgm:pt modelId="{F24AB970-E98B-4337-9640-8114778FB9DD}" type="pres">
      <dgm:prSet presAssocID="{30214796-2637-485D-BBB5-8DB8F0395D64}" presName="image_2" presStyleCnt="0"/>
      <dgm:spPr/>
    </dgm:pt>
    <dgm:pt modelId="{6C9F1473-C587-42EE-A47D-A9005A83EEC5}" type="pres">
      <dgm:prSet presAssocID="{30214796-2637-485D-BBB5-8DB8F0395D64}" presName="imageRepeatNode" presStyleLbl="fgImgPlace1" presStyleIdx="1" presStyleCnt="3"/>
      <dgm:spPr/>
    </dgm:pt>
    <dgm:pt modelId="{8147AE9A-39A2-4D3F-AF36-39529BE378A0}" type="pres">
      <dgm:prSet presAssocID="{FDC0BF0B-A43C-404A-8DBF-056119CB9FAC}" presName="image_accent_3" presStyleCnt="0"/>
      <dgm:spPr/>
    </dgm:pt>
    <dgm:pt modelId="{300F4343-3EF2-4FCD-ACEC-BF7DA605354F}" type="pres">
      <dgm:prSet presAssocID="{FDC0BF0B-A43C-404A-8DBF-056119CB9FAC}" presName="imageAccentRepeatNode" presStyleLbl="alignNode1" presStyleIdx="3" presStyleCnt="6"/>
      <dgm:spPr/>
    </dgm:pt>
    <dgm:pt modelId="{DFE438F9-E77C-485E-AD79-F5864D0AD114}" type="pres">
      <dgm:prSet presAssocID="{FDC0BF0B-A43C-404A-8DBF-056119CB9FAC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F1D9A24-8C0D-4F5F-BD14-61463F264207}" type="pres">
      <dgm:prSet presAssocID="{FDC0BF0B-A43C-404A-8DBF-056119CB9FAC}" presName="accent_2" presStyleLbl="alignNode1" presStyleIdx="4" presStyleCnt="6"/>
      <dgm:spPr/>
    </dgm:pt>
    <dgm:pt modelId="{9810014F-264B-4E4C-B6A8-CC11BC03B94F}" type="pres">
      <dgm:prSet presAssocID="{FDC0BF0B-A43C-404A-8DBF-056119CB9FAC}" presName="accent_3" presStyleLbl="alignNode1" presStyleIdx="5" presStyleCnt="6"/>
      <dgm:spPr/>
    </dgm:pt>
    <dgm:pt modelId="{DD410025-5460-4A6A-89EA-175D4B725108}" type="pres">
      <dgm:prSet presAssocID="{35AC6C08-5EAD-450A-8408-2D103D5B4A03}" presName="image_3" presStyleCnt="0"/>
      <dgm:spPr/>
    </dgm:pt>
    <dgm:pt modelId="{C6AA9302-BB3E-46EA-804B-038132E1EA51}" type="pres">
      <dgm:prSet presAssocID="{35AC6C08-5EAD-450A-8408-2D103D5B4A03}" presName="imageRepeatNode" presStyleLbl="fgImgPlace1" presStyleIdx="2" presStyleCnt="3"/>
      <dgm:spPr/>
    </dgm:pt>
  </dgm:ptLst>
  <dgm:cxnLst>
    <dgm:cxn modelId="{70B7AF0C-F322-427D-B05A-C8CD2EB36F19}" type="presOf" srcId="{30214796-2637-485D-BBB5-8DB8F0395D64}" destId="{6C9F1473-C587-42EE-A47D-A9005A83EEC5}" srcOrd="0" destOrd="0" presId="urn:microsoft.com/office/officeart/2008/layout/BubblePictureList"/>
    <dgm:cxn modelId="{15D88F1D-2C06-4490-9475-9EBA3DDE0648}" type="presOf" srcId="{FDC0BF0B-A43C-404A-8DBF-056119CB9FAC}" destId="{DFE438F9-E77C-485E-AD79-F5864D0AD114}" srcOrd="0" destOrd="0" presId="urn:microsoft.com/office/officeart/2008/layout/BubblePictureList"/>
    <dgm:cxn modelId="{AEF40F37-F1FC-4D0C-9F38-84B13D024FD2}" srcId="{BE3E20C2-AABC-42F0-8A0A-16A76431B38F}" destId="{FDC0BF0B-A43C-404A-8DBF-056119CB9FAC}" srcOrd="2" destOrd="0" parTransId="{03F3D546-3757-40B9-A2A8-9B3A41CE629A}" sibTransId="{35AC6C08-5EAD-450A-8408-2D103D5B4A03}"/>
    <dgm:cxn modelId="{D0F76D5C-6836-49B8-922B-F01833E62AFD}" type="presOf" srcId="{BE3E20C2-AABC-42F0-8A0A-16A76431B38F}" destId="{6F1E21B8-3375-449F-8098-32C1672CA3FF}" srcOrd="0" destOrd="0" presId="urn:microsoft.com/office/officeart/2008/layout/BubblePictureList"/>
    <dgm:cxn modelId="{6B017C43-9B4B-4559-BEEC-E23A52655C41}" type="presOf" srcId="{9F254C33-8FE6-49F6-841A-A40CFBB8D5C7}" destId="{6AF6D2B9-399B-407C-892E-9E30FFF70ABC}" srcOrd="0" destOrd="0" presId="urn:microsoft.com/office/officeart/2008/layout/BubblePictureList"/>
    <dgm:cxn modelId="{967E1774-C56B-481A-A01F-FA4DA9E6CACB}" type="presOf" srcId="{FF34B2FE-80A9-4C5F-A0AB-8D544D2701AD}" destId="{81AE79F3-70ED-44C8-8CB0-25C819E703A1}" srcOrd="0" destOrd="0" presId="urn:microsoft.com/office/officeart/2008/layout/BubblePictureList"/>
    <dgm:cxn modelId="{5F4B597E-F976-4A5C-BE8A-559A3D682A12}" srcId="{BE3E20C2-AABC-42F0-8A0A-16A76431B38F}" destId="{B46B9742-E952-47B2-ABD1-AD54A597D834}" srcOrd="1" destOrd="0" parTransId="{C71F65AC-2F8A-4115-AE80-261ED28EC495}" sibTransId="{30214796-2637-485D-BBB5-8DB8F0395D64}"/>
    <dgm:cxn modelId="{0696669A-6656-4D12-AC54-DB771EC9621C}" srcId="{BE3E20C2-AABC-42F0-8A0A-16A76431B38F}" destId="{FF34B2FE-80A9-4C5F-A0AB-8D544D2701AD}" srcOrd="0" destOrd="0" parTransId="{7B8A5787-9C82-484B-BC45-56BC0A07155C}" sibTransId="{9F254C33-8FE6-49F6-841A-A40CFBB8D5C7}"/>
    <dgm:cxn modelId="{ECD904D8-177C-4823-B62C-C4A60DB723B7}" type="presOf" srcId="{35AC6C08-5EAD-450A-8408-2D103D5B4A03}" destId="{C6AA9302-BB3E-46EA-804B-038132E1EA51}" srcOrd="0" destOrd="0" presId="urn:microsoft.com/office/officeart/2008/layout/BubblePictureList"/>
    <dgm:cxn modelId="{874745D9-E252-454E-ABE3-1C94EAC6562C}" type="presOf" srcId="{B46B9742-E952-47B2-ABD1-AD54A597D834}" destId="{93E98CD5-531F-4C96-AAA7-EDFD9F8748DE}" srcOrd="0" destOrd="0" presId="urn:microsoft.com/office/officeart/2008/layout/BubblePictureList"/>
    <dgm:cxn modelId="{64EE51AE-D6BC-4A56-8752-224FCCBDECFB}" type="presParOf" srcId="{6F1E21B8-3375-449F-8098-32C1672CA3FF}" destId="{81AE79F3-70ED-44C8-8CB0-25C819E703A1}" srcOrd="0" destOrd="0" presId="urn:microsoft.com/office/officeart/2008/layout/BubblePictureList"/>
    <dgm:cxn modelId="{A77375B4-AD32-45A2-A4F5-654D4258C1A5}" type="presParOf" srcId="{6F1E21B8-3375-449F-8098-32C1672CA3FF}" destId="{F2F28EB5-F553-4061-A240-CC799C2AADC5}" srcOrd="1" destOrd="0" presId="urn:microsoft.com/office/officeart/2008/layout/BubblePictureList"/>
    <dgm:cxn modelId="{D397534D-CC6C-4BB3-A18F-43B19DAB9942}" type="presParOf" srcId="{F2F28EB5-F553-4061-A240-CC799C2AADC5}" destId="{3C728A09-6E81-4E1E-850C-510B919C2597}" srcOrd="0" destOrd="0" presId="urn:microsoft.com/office/officeart/2008/layout/BubblePictureList"/>
    <dgm:cxn modelId="{83CC2162-F6D3-4B99-A2FE-11A6B500DEA8}" type="presParOf" srcId="{6F1E21B8-3375-449F-8098-32C1672CA3FF}" destId="{08E5036C-6623-440E-BB25-8C0445962AA2}" srcOrd="2" destOrd="0" presId="urn:microsoft.com/office/officeart/2008/layout/BubblePictureList"/>
    <dgm:cxn modelId="{62742F60-5027-4C8E-B5FE-E90C191065F2}" type="presParOf" srcId="{6F1E21B8-3375-449F-8098-32C1672CA3FF}" destId="{FE974AD9-2C3F-497E-920C-40EB0C38183F}" srcOrd="3" destOrd="0" presId="urn:microsoft.com/office/officeart/2008/layout/BubblePictureList"/>
    <dgm:cxn modelId="{DF762E7D-C324-466B-949C-D3936648A6DB}" type="presParOf" srcId="{FE974AD9-2C3F-497E-920C-40EB0C38183F}" destId="{6AF6D2B9-399B-407C-892E-9E30FFF70ABC}" srcOrd="0" destOrd="0" presId="urn:microsoft.com/office/officeart/2008/layout/BubblePictureList"/>
    <dgm:cxn modelId="{E2B54D2A-3C28-4073-9B66-F946BF21CAB8}" type="presParOf" srcId="{6F1E21B8-3375-449F-8098-32C1672CA3FF}" destId="{93E98CD5-531F-4C96-AAA7-EDFD9F8748DE}" srcOrd="4" destOrd="0" presId="urn:microsoft.com/office/officeart/2008/layout/BubblePictureList"/>
    <dgm:cxn modelId="{F5250AB6-6902-42F1-AF23-C51724B0E5D9}" type="presParOf" srcId="{6F1E21B8-3375-449F-8098-32C1672CA3FF}" destId="{3C53FD57-E4BC-460E-8E8E-DCE551E0F07C}" srcOrd="5" destOrd="0" presId="urn:microsoft.com/office/officeart/2008/layout/BubblePictureList"/>
    <dgm:cxn modelId="{BBBBDF21-3C08-49BC-A759-188EBA84C6D7}" type="presParOf" srcId="{3C53FD57-E4BC-460E-8E8E-DCE551E0F07C}" destId="{51E2580C-5DC2-4A71-A7E2-659AEFA277E2}" srcOrd="0" destOrd="0" presId="urn:microsoft.com/office/officeart/2008/layout/BubblePictureList"/>
    <dgm:cxn modelId="{A3F616AA-C65B-45A2-9AFD-D03659D12B13}" type="presParOf" srcId="{6F1E21B8-3375-449F-8098-32C1672CA3FF}" destId="{F24AB970-E98B-4337-9640-8114778FB9DD}" srcOrd="6" destOrd="0" presId="urn:microsoft.com/office/officeart/2008/layout/BubblePictureList"/>
    <dgm:cxn modelId="{E8FECB10-C710-41AD-B572-D009C9A47D83}" type="presParOf" srcId="{F24AB970-E98B-4337-9640-8114778FB9DD}" destId="{6C9F1473-C587-42EE-A47D-A9005A83EEC5}" srcOrd="0" destOrd="0" presId="urn:microsoft.com/office/officeart/2008/layout/BubblePictureList"/>
    <dgm:cxn modelId="{4E26C4A0-6530-4E46-8691-33B5E668DBD8}" type="presParOf" srcId="{6F1E21B8-3375-449F-8098-32C1672CA3FF}" destId="{8147AE9A-39A2-4D3F-AF36-39529BE378A0}" srcOrd="7" destOrd="0" presId="urn:microsoft.com/office/officeart/2008/layout/BubblePictureList"/>
    <dgm:cxn modelId="{F5338884-1369-4F02-B6FC-0BB105BF357C}" type="presParOf" srcId="{8147AE9A-39A2-4D3F-AF36-39529BE378A0}" destId="{300F4343-3EF2-4FCD-ACEC-BF7DA605354F}" srcOrd="0" destOrd="0" presId="urn:microsoft.com/office/officeart/2008/layout/BubblePictureList"/>
    <dgm:cxn modelId="{C1527752-A4CC-4C1E-9ABB-49FC675E8183}" type="presParOf" srcId="{6F1E21B8-3375-449F-8098-32C1672CA3FF}" destId="{DFE438F9-E77C-485E-AD79-F5864D0AD114}" srcOrd="8" destOrd="0" presId="urn:microsoft.com/office/officeart/2008/layout/BubblePictureList"/>
    <dgm:cxn modelId="{D9AEE281-1105-484A-9E92-6C74BCFB50A4}" type="presParOf" srcId="{6F1E21B8-3375-449F-8098-32C1672CA3FF}" destId="{1F1D9A24-8C0D-4F5F-BD14-61463F264207}" srcOrd="9" destOrd="0" presId="urn:microsoft.com/office/officeart/2008/layout/BubblePictureList"/>
    <dgm:cxn modelId="{596A60B2-6463-4AED-A057-6941CDAF2399}" type="presParOf" srcId="{6F1E21B8-3375-449F-8098-32C1672CA3FF}" destId="{9810014F-264B-4E4C-B6A8-CC11BC03B94F}" srcOrd="10" destOrd="0" presId="urn:microsoft.com/office/officeart/2008/layout/BubblePictureList"/>
    <dgm:cxn modelId="{6B2DF2F9-525D-4A34-88C6-0A0E4A49D82B}" type="presParOf" srcId="{6F1E21B8-3375-449F-8098-32C1672CA3FF}" destId="{DD410025-5460-4A6A-89EA-175D4B725108}" srcOrd="11" destOrd="0" presId="urn:microsoft.com/office/officeart/2008/layout/BubblePictureList"/>
    <dgm:cxn modelId="{AC153DC9-2ECA-43CA-B609-27C7223DBBBF}" type="presParOf" srcId="{DD410025-5460-4A6A-89EA-175D4B725108}" destId="{C6AA9302-BB3E-46EA-804B-038132E1EA5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5ABDC0-3F4F-40D6-B939-26812C36744B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8246427-5111-4F3C-B33E-8EAA7452BAA4}">
      <dgm:prSet phldrT="[ข้อความ]" custT="1"/>
      <dgm:spPr>
        <a:ln w="38100">
          <a:solidFill>
            <a:srgbClr val="FFFFFF"/>
          </a:solidFill>
        </a:ln>
      </dgm:spPr>
      <dgm:t>
        <a:bodyPr/>
        <a:lstStyle/>
        <a:p>
          <a:r>
            <a: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คำยืม</a:t>
          </a:r>
        </a:p>
      </dgm:t>
    </dgm:pt>
    <dgm:pt modelId="{7257C274-D640-4741-98D8-74C60E82AAF2}" type="parTrans" cxnId="{C85014A8-88E9-4FBB-82D0-C1AB050B9D9F}">
      <dgm:prSet/>
      <dgm:spPr/>
      <dgm:t>
        <a:bodyPr/>
        <a:lstStyle/>
        <a:p>
          <a:endParaRPr lang="th-TH"/>
        </a:p>
      </dgm:t>
    </dgm:pt>
    <dgm:pt modelId="{7AA2287F-3AC5-490B-B288-FB8659F023CA}" type="sibTrans" cxnId="{C85014A8-88E9-4FBB-82D0-C1AB050B9D9F}">
      <dgm:prSet/>
      <dgm:spPr/>
      <dgm:t>
        <a:bodyPr/>
        <a:lstStyle/>
        <a:p>
          <a:endParaRPr lang="th-TH"/>
        </a:p>
      </dgm:t>
    </dgm:pt>
    <dgm:pt modelId="{C2A6AC4C-447E-4600-8C4B-6CDA8FE5EFE8}">
      <dgm:prSet phldrT="[ข้อความ]" custT="1"/>
      <dgm:spPr>
        <a:ln w="38100">
          <a:solidFill>
            <a:srgbClr val="FFFFFF"/>
          </a:solidFill>
        </a:ln>
      </dgm:spPr>
      <dgm:t>
        <a:bodyPr/>
        <a:lstStyle/>
        <a:p>
          <a:r>
            <a: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คำสมาส</a:t>
          </a:r>
        </a:p>
      </dgm:t>
    </dgm:pt>
    <dgm:pt modelId="{DEC76024-A7B9-49FD-923E-11CD7CCAB1C1}" type="parTrans" cxnId="{5CBA2D86-3994-4CAD-8843-33AB62409A44}">
      <dgm:prSet/>
      <dgm:spPr/>
      <dgm:t>
        <a:bodyPr/>
        <a:lstStyle/>
        <a:p>
          <a:endParaRPr lang="th-TH"/>
        </a:p>
      </dgm:t>
    </dgm:pt>
    <dgm:pt modelId="{7B5A8211-3C98-4ED3-83F4-F83C375986E1}" type="sibTrans" cxnId="{5CBA2D86-3994-4CAD-8843-33AB62409A44}">
      <dgm:prSet/>
      <dgm:spPr/>
      <dgm:t>
        <a:bodyPr/>
        <a:lstStyle/>
        <a:p>
          <a:endParaRPr lang="th-TH"/>
        </a:p>
      </dgm:t>
    </dgm:pt>
    <dgm:pt modelId="{97F862B1-6230-458C-A275-86BBABF92697}">
      <dgm:prSet phldrT="[ข้อความ]" custT="1"/>
      <dgm:spPr>
        <a:ln w="38100">
          <a:solidFill>
            <a:srgbClr val="FFFFFF"/>
          </a:solidFill>
        </a:ln>
      </dgm:spPr>
      <dgm:t>
        <a:bodyPr/>
        <a:lstStyle/>
        <a:p>
          <a:r>
            <a: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คำซ้ำ</a:t>
          </a:r>
        </a:p>
      </dgm:t>
    </dgm:pt>
    <dgm:pt modelId="{C71A47F8-06BD-4EF4-8BCE-B18514A28990}" type="parTrans" cxnId="{14B2FC88-6A24-4B5C-8AA6-E221FA892E24}">
      <dgm:prSet/>
      <dgm:spPr/>
      <dgm:t>
        <a:bodyPr/>
        <a:lstStyle/>
        <a:p>
          <a:endParaRPr lang="th-TH"/>
        </a:p>
      </dgm:t>
    </dgm:pt>
    <dgm:pt modelId="{30E33BB0-AE6F-44A4-9F4E-38B26B5AF00C}" type="sibTrans" cxnId="{14B2FC88-6A24-4B5C-8AA6-E221FA892E24}">
      <dgm:prSet/>
      <dgm:spPr/>
      <dgm:t>
        <a:bodyPr/>
        <a:lstStyle/>
        <a:p>
          <a:endParaRPr lang="th-TH"/>
        </a:p>
      </dgm:t>
    </dgm:pt>
    <dgm:pt modelId="{834A0048-7827-4D3B-A01E-A2450EDFDFA3}">
      <dgm:prSet phldrT="[ข้อความ]" custT="1"/>
      <dgm:spPr>
        <a:ln w="38100">
          <a:solidFill>
            <a:srgbClr val="FFFFFF"/>
          </a:solidFill>
        </a:ln>
      </dgm:spPr>
      <dgm:t>
        <a:bodyPr/>
        <a:lstStyle/>
        <a:p>
          <a:r>
            <a: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คำซ้อน</a:t>
          </a:r>
        </a:p>
      </dgm:t>
    </dgm:pt>
    <dgm:pt modelId="{00F5D705-8677-4E48-B520-86B198D02B0B}" type="parTrans" cxnId="{7E17E6F8-19A3-473D-B4FE-C1962B6384E8}">
      <dgm:prSet/>
      <dgm:spPr/>
      <dgm:t>
        <a:bodyPr/>
        <a:lstStyle/>
        <a:p>
          <a:endParaRPr lang="th-TH"/>
        </a:p>
      </dgm:t>
    </dgm:pt>
    <dgm:pt modelId="{63B8B3EE-BA3D-4589-BB0D-715DA014099C}" type="sibTrans" cxnId="{7E17E6F8-19A3-473D-B4FE-C1962B6384E8}">
      <dgm:prSet/>
      <dgm:spPr/>
      <dgm:t>
        <a:bodyPr/>
        <a:lstStyle/>
        <a:p>
          <a:endParaRPr lang="th-TH"/>
        </a:p>
      </dgm:t>
    </dgm:pt>
    <dgm:pt modelId="{9E8FE56B-E6AF-4DC9-85F8-6709B4EA5BA0}">
      <dgm:prSet phldrT="[ข้อความ]" custT="1"/>
      <dgm:spPr>
        <a:ln w="38100">
          <a:solidFill>
            <a:srgbClr val="FFFFFF"/>
          </a:solidFill>
        </a:ln>
      </dgm:spPr>
      <dgm:t>
        <a:bodyPr/>
        <a:lstStyle/>
        <a:p>
          <a:r>
            <a: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คำประสม</a:t>
          </a:r>
        </a:p>
      </dgm:t>
    </dgm:pt>
    <dgm:pt modelId="{09BF73D0-0858-46F6-AF93-09BEF8095C15}" type="parTrans" cxnId="{1EBAD83D-8694-4DA8-8D59-767CF47F536F}">
      <dgm:prSet/>
      <dgm:spPr/>
      <dgm:t>
        <a:bodyPr/>
        <a:lstStyle/>
        <a:p>
          <a:endParaRPr lang="th-TH"/>
        </a:p>
      </dgm:t>
    </dgm:pt>
    <dgm:pt modelId="{336D9123-1E98-47DC-8891-7351E1EAC476}" type="sibTrans" cxnId="{1EBAD83D-8694-4DA8-8D59-767CF47F536F}">
      <dgm:prSet/>
      <dgm:spPr/>
      <dgm:t>
        <a:bodyPr/>
        <a:lstStyle/>
        <a:p>
          <a:endParaRPr lang="th-TH"/>
        </a:p>
      </dgm:t>
    </dgm:pt>
    <dgm:pt modelId="{2D36DF23-E395-4582-849D-C3DEB5BA827B}">
      <dgm:prSet phldrT="[ข้อความ]" custT="1"/>
      <dgm:spPr>
        <a:ln w="38100">
          <a:solidFill>
            <a:srgbClr val="FFFFFF"/>
          </a:solidFill>
        </a:ln>
      </dgm:spPr>
      <dgm:t>
        <a:bodyPr/>
        <a:lstStyle/>
        <a:p>
          <a:r>
            <a:rPr lang="th-TH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การเพิ่มคำ</a:t>
          </a:r>
        </a:p>
      </dgm:t>
    </dgm:pt>
    <dgm:pt modelId="{10A35347-B1B0-4C8F-BEB9-882385867B54}" type="parTrans" cxnId="{E0088790-99DA-4D6B-8A82-0847A2D660A3}">
      <dgm:prSet/>
      <dgm:spPr/>
      <dgm:t>
        <a:bodyPr/>
        <a:lstStyle/>
        <a:p>
          <a:endParaRPr lang="th-TH"/>
        </a:p>
      </dgm:t>
    </dgm:pt>
    <dgm:pt modelId="{C6ACEEE3-56B5-43DB-B668-05FFEEEDAB00}" type="sibTrans" cxnId="{E0088790-99DA-4D6B-8A82-0847A2D660A3}">
      <dgm:prSet/>
      <dgm:spPr/>
      <dgm:t>
        <a:bodyPr/>
        <a:lstStyle/>
        <a:p>
          <a:endParaRPr lang="th-TH"/>
        </a:p>
      </dgm:t>
    </dgm:pt>
    <dgm:pt modelId="{966BF532-E6FF-4AD3-9B23-9FBBA8B75CE4}" type="pres">
      <dgm:prSet presAssocID="{775ABDC0-3F4F-40D6-B939-26812C36744B}" presName="Name0" presStyleCnt="0">
        <dgm:presLayoutVars>
          <dgm:chMax val="7"/>
          <dgm:resizeHandles val="exact"/>
        </dgm:presLayoutVars>
      </dgm:prSet>
      <dgm:spPr/>
    </dgm:pt>
    <dgm:pt modelId="{F84941C2-DFC9-4DDF-8C82-4822D3472966}" type="pres">
      <dgm:prSet presAssocID="{775ABDC0-3F4F-40D6-B939-26812C36744B}" presName="comp1" presStyleCnt="0"/>
      <dgm:spPr/>
    </dgm:pt>
    <dgm:pt modelId="{94602ADC-85CA-45ED-88A4-ACD0BDFF114F}" type="pres">
      <dgm:prSet presAssocID="{775ABDC0-3F4F-40D6-B939-26812C36744B}" presName="circle1" presStyleLbl="node1" presStyleIdx="0" presStyleCnt="6"/>
      <dgm:spPr/>
    </dgm:pt>
    <dgm:pt modelId="{F315A271-31D5-488D-9CD3-F46B49E67CF3}" type="pres">
      <dgm:prSet presAssocID="{775ABDC0-3F4F-40D6-B939-26812C36744B}" presName="c1text" presStyleLbl="node1" presStyleIdx="0" presStyleCnt="6">
        <dgm:presLayoutVars>
          <dgm:bulletEnabled val="1"/>
        </dgm:presLayoutVars>
      </dgm:prSet>
      <dgm:spPr/>
    </dgm:pt>
    <dgm:pt modelId="{7450FD02-332F-4575-9248-1A72FE29C29D}" type="pres">
      <dgm:prSet presAssocID="{775ABDC0-3F4F-40D6-B939-26812C36744B}" presName="comp2" presStyleCnt="0"/>
      <dgm:spPr/>
    </dgm:pt>
    <dgm:pt modelId="{3BD0BEBB-707C-40C9-82C8-B0072CE10C23}" type="pres">
      <dgm:prSet presAssocID="{775ABDC0-3F4F-40D6-B939-26812C36744B}" presName="circle2" presStyleLbl="node1" presStyleIdx="1" presStyleCnt="6"/>
      <dgm:spPr/>
    </dgm:pt>
    <dgm:pt modelId="{6153E889-D04C-4ECF-9F36-1138FCEAC5C4}" type="pres">
      <dgm:prSet presAssocID="{775ABDC0-3F4F-40D6-B939-26812C36744B}" presName="c2text" presStyleLbl="node1" presStyleIdx="1" presStyleCnt="6">
        <dgm:presLayoutVars>
          <dgm:bulletEnabled val="1"/>
        </dgm:presLayoutVars>
      </dgm:prSet>
      <dgm:spPr/>
    </dgm:pt>
    <dgm:pt modelId="{E502427A-FD15-40AE-9BBD-401D92A7B614}" type="pres">
      <dgm:prSet presAssocID="{775ABDC0-3F4F-40D6-B939-26812C36744B}" presName="comp3" presStyleCnt="0"/>
      <dgm:spPr/>
    </dgm:pt>
    <dgm:pt modelId="{8A518101-2B41-4D68-8668-FB9E3E282EB5}" type="pres">
      <dgm:prSet presAssocID="{775ABDC0-3F4F-40D6-B939-26812C36744B}" presName="circle3" presStyleLbl="node1" presStyleIdx="2" presStyleCnt="6"/>
      <dgm:spPr/>
    </dgm:pt>
    <dgm:pt modelId="{E419234D-21DF-4564-89AB-3717D03EAA1D}" type="pres">
      <dgm:prSet presAssocID="{775ABDC0-3F4F-40D6-B939-26812C36744B}" presName="c3text" presStyleLbl="node1" presStyleIdx="2" presStyleCnt="6">
        <dgm:presLayoutVars>
          <dgm:bulletEnabled val="1"/>
        </dgm:presLayoutVars>
      </dgm:prSet>
      <dgm:spPr/>
    </dgm:pt>
    <dgm:pt modelId="{B2CC6165-A85F-44DC-A94B-AFA26DA4FAB4}" type="pres">
      <dgm:prSet presAssocID="{775ABDC0-3F4F-40D6-B939-26812C36744B}" presName="comp4" presStyleCnt="0"/>
      <dgm:spPr/>
    </dgm:pt>
    <dgm:pt modelId="{8C915513-BBD7-40CB-83B9-AAF60023B7EC}" type="pres">
      <dgm:prSet presAssocID="{775ABDC0-3F4F-40D6-B939-26812C36744B}" presName="circle4" presStyleLbl="node1" presStyleIdx="3" presStyleCnt="6"/>
      <dgm:spPr/>
    </dgm:pt>
    <dgm:pt modelId="{386FF146-CFA5-4A32-BD9A-087B1E1BE72A}" type="pres">
      <dgm:prSet presAssocID="{775ABDC0-3F4F-40D6-B939-26812C36744B}" presName="c4text" presStyleLbl="node1" presStyleIdx="3" presStyleCnt="6">
        <dgm:presLayoutVars>
          <dgm:bulletEnabled val="1"/>
        </dgm:presLayoutVars>
      </dgm:prSet>
      <dgm:spPr/>
    </dgm:pt>
    <dgm:pt modelId="{7EF0EFA9-7A81-42AE-84C5-D9EAD91A5391}" type="pres">
      <dgm:prSet presAssocID="{775ABDC0-3F4F-40D6-B939-26812C36744B}" presName="comp5" presStyleCnt="0"/>
      <dgm:spPr/>
    </dgm:pt>
    <dgm:pt modelId="{81A32F7E-CC15-44DA-B67C-429FA4518A0B}" type="pres">
      <dgm:prSet presAssocID="{775ABDC0-3F4F-40D6-B939-26812C36744B}" presName="circle5" presStyleLbl="node1" presStyleIdx="4" presStyleCnt="6"/>
      <dgm:spPr/>
    </dgm:pt>
    <dgm:pt modelId="{D819C3A8-1D7E-4558-8297-E7F9902D013C}" type="pres">
      <dgm:prSet presAssocID="{775ABDC0-3F4F-40D6-B939-26812C36744B}" presName="c5text" presStyleLbl="node1" presStyleIdx="4" presStyleCnt="6">
        <dgm:presLayoutVars>
          <dgm:bulletEnabled val="1"/>
        </dgm:presLayoutVars>
      </dgm:prSet>
      <dgm:spPr/>
    </dgm:pt>
    <dgm:pt modelId="{0B99843B-30E1-4C16-B18F-1E27BE094956}" type="pres">
      <dgm:prSet presAssocID="{775ABDC0-3F4F-40D6-B939-26812C36744B}" presName="comp6" presStyleCnt="0"/>
      <dgm:spPr/>
    </dgm:pt>
    <dgm:pt modelId="{EF3C40EA-C07E-45BB-9292-F07FE9C65ED3}" type="pres">
      <dgm:prSet presAssocID="{775ABDC0-3F4F-40D6-B939-26812C36744B}" presName="circle6" presStyleLbl="node1" presStyleIdx="5" presStyleCnt="6" custScaleX="140000"/>
      <dgm:spPr/>
    </dgm:pt>
    <dgm:pt modelId="{2086D703-5047-48B5-98B9-7CA93472004A}" type="pres">
      <dgm:prSet presAssocID="{775ABDC0-3F4F-40D6-B939-26812C36744B}" presName="c6text" presStyleLbl="node1" presStyleIdx="5" presStyleCnt="6">
        <dgm:presLayoutVars>
          <dgm:bulletEnabled val="1"/>
        </dgm:presLayoutVars>
      </dgm:prSet>
      <dgm:spPr/>
    </dgm:pt>
  </dgm:ptLst>
  <dgm:cxnLst>
    <dgm:cxn modelId="{EC561C03-85E4-4BE8-B436-181BCEA0BF55}" type="presOf" srcId="{08246427-5111-4F3C-B33E-8EAA7452BAA4}" destId="{F315A271-31D5-488D-9CD3-F46B49E67CF3}" srcOrd="1" destOrd="0" presId="urn:microsoft.com/office/officeart/2005/8/layout/venn2"/>
    <dgm:cxn modelId="{3E1B6A12-18DC-45CB-919C-3968F15C47CC}" type="presOf" srcId="{834A0048-7827-4D3B-A01E-A2450EDFDFA3}" destId="{386FF146-CFA5-4A32-BD9A-087B1E1BE72A}" srcOrd="1" destOrd="0" presId="urn:microsoft.com/office/officeart/2005/8/layout/venn2"/>
    <dgm:cxn modelId="{048EAF22-0E1F-4970-AB3A-0DB0E6F96F57}" type="presOf" srcId="{9E8FE56B-E6AF-4DC9-85F8-6709B4EA5BA0}" destId="{D819C3A8-1D7E-4558-8297-E7F9902D013C}" srcOrd="1" destOrd="0" presId="urn:microsoft.com/office/officeart/2005/8/layout/venn2"/>
    <dgm:cxn modelId="{05ABF824-3A10-46D7-9EFF-76347954F7FC}" type="presOf" srcId="{834A0048-7827-4D3B-A01E-A2450EDFDFA3}" destId="{8C915513-BBD7-40CB-83B9-AAF60023B7EC}" srcOrd="0" destOrd="0" presId="urn:microsoft.com/office/officeart/2005/8/layout/venn2"/>
    <dgm:cxn modelId="{1EBAD83D-8694-4DA8-8D59-767CF47F536F}" srcId="{775ABDC0-3F4F-40D6-B939-26812C36744B}" destId="{9E8FE56B-E6AF-4DC9-85F8-6709B4EA5BA0}" srcOrd="4" destOrd="0" parTransId="{09BF73D0-0858-46F6-AF93-09BEF8095C15}" sibTransId="{336D9123-1E98-47DC-8891-7351E1EAC476}"/>
    <dgm:cxn modelId="{7A1EC33E-01AC-4CDD-836F-F1FD41E291B2}" type="presOf" srcId="{2D36DF23-E395-4582-849D-C3DEB5BA827B}" destId="{2086D703-5047-48B5-98B9-7CA93472004A}" srcOrd="1" destOrd="0" presId="urn:microsoft.com/office/officeart/2005/8/layout/venn2"/>
    <dgm:cxn modelId="{EADB6740-9F92-425F-BB93-890EC48AD614}" type="presOf" srcId="{775ABDC0-3F4F-40D6-B939-26812C36744B}" destId="{966BF532-E6FF-4AD3-9B23-9FBBA8B75CE4}" srcOrd="0" destOrd="0" presId="urn:microsoft.com/office/officeart/2005/8/layout/venn2"/>
    <dgm:cxn modelId="{2FAE4366-6D48-45C0-967E-A7E1EEABA6A4}" type="presOf" srcId="{2D36DF23-E395-4582-849D-C3DEB5BA827B}" destId="{EF3C40EA-C07E-45BB-9292-F07FE9C65ED3}" srcOrd="0" destOrd="0" presId="urn:microsoft.com/office/officeart/2005/8/layout/venn2"/>
    <dgm:cxn modelId="{46028E4C-7B9A-47BA-9B13-0CBB803831C9}" type="presOf" srcId="{08246427-5111-4F3C-B33E-8EAA7452BAA4}" destId="{94602ADC-85CA-45ED-88A4-ACD0BDFF114F}" srcOrd="0" destOrd="0" presId="urn:microsoft.com/office/officeart/2005/8/layout/venn2"/>
    <dgm:cxn modelId="{5CBA2D86-3994-4CAD-8843-33AB62409A44}" srcId="{775ABDC0-3F4F-40D6-B939-26812C36744B}" destId="{C2A6AC4C-447E-4600-8C4B-6CDA8FE5EFE8}" srcOrd="1" destOrd="0" parTransId="{DEC76024-A7B9-49FD-923E-11CD7CCAB1C1}" sibTransId="{7B5A8211-3C98-4ED3-83F4-F83C375986E1}"/>
    <dgm:cxn modelId="{14B2FC88-6A24-4B5C-8AA6-E221FA892E24}" srcId="{775ABDC0-3F4F-40D6-B939-26812C36744B}" destId="{97F862B1-6230-458C-A275-86BBABF92697}" srcOrd="2" destOrd="0" parTransId="{C71A47F8-06BD-4EF4-8BCE-B18514A28990}" sibTransId="{30E33BB0-AE6F-44A4-9F4E-38B26B5AF00C}"/>
    <dgm:cxn modelId="{E0088790-99DA-4D6B-8A82-0847A2D660A3}" srcId="{775ABDC0-3F4F-40D6-B939-26812C36744B}" destId="{2D36DF23-E395-4582-849D-C3DEB5BA827B}" srcOrd="5" destOrd="0" parTransId="{10A35347-B1B0-4C8F-BEB9-882385867B54}" sibTransId="{C6ACEEE3-56B5-43DB-B668-05FFEEEDAB00}"/>
    <dgm:cxn modelId="{C85014A8-88E9-4FBB-82D0-C1AB050B9D9F}" srcId="{775ABDC0-3F4F-40D6-B939-26812C36744B}" destId="{08246427-5111-4F3C-B33E-8EAA7452BAA4}" srcOrd="0" destOrd="0" parTransId="{7257C274-D640-4741-98D8-74C60E82AAF2}" sibTransId="{7AA2287F-3AC5-490B-B288-FB8659F023CA}"/>
    <dgm:cxn modelId="{777682AC-BCCA-4541-B2BD-52429A8A033F}" type="presOf" srcId="{9E8FE56B-E6AF-4DC9-85F8-6709B4EA5BA0}" destId="{81A32F7E-CC15-44DA-B67C-429FA4518A0B}" srcOrd="0" destOrd="0" presId="urn:microsoft.com/office/officeart/2005/8/layout/venn2"/>
    <dgm:cxn modelId="{2DF92EAE-1F02-415B-8C6A-C02F21D2B6A4}" type="presOf" srcId="{97F862B1-6230-458C-A275-86BBABF92697}" destId="{8A518101-2B41-4D68-8668-FB9E3E282EB5}" srcOrd="0" destOrd="0" presId="urn:microsoft.com/office/officeart/2005/8/layout/venn2"/>
    <dgm:cxn modelId="{E39D50AE-1EB3-4674-83B9-8AAA3910B1E9}" type="presOf" srcId="{C2A6AC4C-447E-4600-8C4B-6CDA8FE5EFE8}" destId="{6153E889-D04C-4ECF-9F36-1138FCEAC5C4}" srcOrd="1" destOrd="0" presId="urn:microsoft.com/office/officeart/2005/8/layout/venn2"/>
    <dgm:cxn modelId="{84F581B7-08EF-41A4-B602-03BB5CC02335}" type="presOf" srcId="{C2A6AC4C-447E-4600-8C4B-6CDA8FE5EFE8}" destId="{3BD0BEBB-707C-40C9-82C8-B0072CE10C23}" srcOrd="0" destOrd="0" presId="urn:microsoft.com/office/officeart/2005/8/layout/venn2"/>
    <dgm:cxn modelId="{7E17E6F8-19A3-473D-B4FE-C1962B6384E8}" srcId="{775ABDC0-3F4F-40D6-B939-26812C36744B}" destId="{834A0048-7827-4D3B-A01E-A2450EDFDFA3}" srcOrd="3" destOrd="0" parTransId="{00F5D705-8677-4E48-B520-86B198D02B0B}" sibTransId="{63B8B3EE-BA3D-4589-BB0D-715DA014099C}"/>
    <dgm:cxn modelId="{3A1D56F9-4B2F-47BA-93A2-CB9FBC70BECE}" type="presOf" srcId="{97F862B1-6230-458C-A275-86BBABF92697}" destId="{E419234D-21DF-4564-89AB-3717D03EAA1D}" srcOrd="1" destOrd="0" presId="urn:microsoft.com/office/officeart/2005/8/layout/venn2"/>
    <dgm:cxn modelId="{B421346F-8C43-43DF-B688-422725616674}" type="presParOf" srcId="{966BF532-E6FF-4AD3-9B23-9FBBA8B75CE4}" destId="{F84941C2-DFC9-4DDF-8C82-4822D3472966}" srcOrd="0" destOrd="0" presId="urn:microsoft.com/office/officeart/2005/8/layout/venn2"/>
    <dgm:cxn modelId="{4797F14E-78C0-48D6-9C4C-53271B0C403D}" type="presParOf" srcId="{F84941C2-DFC9-4DDF-8C82-4822D3472966}" destId="{94602ADC-85CA-45ED-88A4-ACD0BDFF114F}" srcOrd="0" destOrd="0" presId="urn:microsoft.com/office/officeart/2005/8/layout/venn2"/>
    <dgm:cxn modelId="{51F27F1E-8AC1-4A55-9B0B-797B117C0530}" type="presParOf" srcId="{F84941C2-DFC9-4DDF-8C82-4822D3472966}" destId="{F315A271-31D5-488D-9CD3-F46B49E67CF3}" srcOrd="1" destOrd="0" presId="urn:microsoft.com/office/officeart/2005/8/layout/venn2"/>
    <dgm:cxn modelId="{3048F96C-4635-40E5-AF30-E0C4E19C17F5}" type="presParOf" srcId="{966BF532-E6FF-4AD3-9B23-9FBBA8B75CE4}" destId="{7450FD02-332F-4575-9248-1A72FE29C29D}" srcOrd="1" destOrd="0" presId="urn:microsoft.com/office/officeart/2005/8/layout/venn2"/>
    <dgm:cxn modelId="{AD73303C-9B0C-4A34-951B-D48C99DB443B}" type="presParOf" srcId="{7450FD02-332F-4575-9248-1A72FE29C29D}" destId="{3BD0BEBB-707C-40C9-82C8-B0072CE10C23}" srcOrd="0" destOrd="0" presId="urn:microsoft.com/office/officeart/2005/8/layout/venn2"/>
    <dgm:cxn modelId="{F364FDBB-7450-4275-9B0F-65A1383737E4}" type="presParOf" srcId="{7450FD02-332F-4575-9248-1A72FE29C29D}" destId="{6153E889-D04C-4ECF-9F36-1138FCEAC5C4}" srcOrd="1" destOrd="0" presId="urn:microsoft.com/office/officeart/2005/8/layout/venn2"/>
    <dgm:cxn modelId="{0683FEA1-5344-4A2B-96B3-FB082F8DCA75}" type="presParOf" srcId="{966BF532-E6FF-4AD3-9B23-9FBBA8B75CE4}" destId="{E502427A-FD15-40AE-9BBD-401D92A7B614}" srcOrd="2" destOrd="0" presId="urn:microsoft.com/office/officeart/2005/8/layout/venn2"/>
    <dgm:cxn modelId="{29716D87-BBAB-4F72-9E8A-F3A5076D3C44}" type="presParOf" srcId="{E502427A-FD15-40AE-9BBD-401D92A7B614}" destId="{8A518101-2B41-4D68-8668-FB9E3E282EB5}" srcOrd="0" destOrd="0" presId="urn:microsoft.com/office/officeart/2005/8/layout/venn2"/>
    <dgm:cxn modelId="{DA925364-12DB-4807-BBCB-CD0A592D10BC}" type="presParOf" srcId="{E502427A-FD15-40AE-9BBD-401D92A7B614}" destId="{E419234D-21DF-4564-89AB-3717D03EAA1D}" srcOrd="1" destOrd="0" presId="urn:microsoft.com/office/officeart/2005/8/layout/venn2"/>
    <dgm:cxn modelId="{154BD15D-B74C-441A-8471-3B23C17FC965}" type="presParOf" srcId="{966BF532-E6FF-4AD3-9B23-9FBBA8B75CE4}" destId="{B2CC6165-A85F-44DC-A94B-AFA26DA4FAB4}" srcOrd="3" destOrd="0" presId="urn:microsoft.com/office/officeart/2005/8/layout/venn2"/>
    <dgm:cxn modelId="{9FE65EAB-2071-41C9-A669-522957D84AF8}" type="presParOf" srcId="{B2CC6165-A85F-44DC-A94B-AFA26DA4FAB4}" destId="{8C915513-BBD7-40CB-83B9-AAF60023B7EC}" srcOrd="0" destOrd="0" presId="urn:microsoft.com/office/officeart/2005/8/layout/venn2"/>
    <dgm:cxn modelId="{A221302B-6A0C-40B9-9CC8-EFFD9BE3771D}" type="presParOf" srcId="{B2CC6165-A85F-44DC-A94B-AFA26DA4FAB4}" destId="{386FF146-CFA5-4A32-BD9A-087B1E1BE72A}" srcOrd="1" destOrd="0" presId="urn:microsoft.com/office/officeart/2005/8/layout/venn2"/>
    <dgm:cxn modelId="{BE7F3270-41DB-470D-8D21-5AFDA036CA02}" type="presParOf" srcId="{966BF532-E6FF-4AD3-9B23-9FBBA8B75CE4}" destId="{7EF0EFA9-7A81-42AE-84C5-D9EAD91A5391}" srcOrd="4" destOrd="0" presId="urn:microsoft.com/office/officeart/2005/8/layout/venn2"/>
    <dgm:cxn modelId="{627B4323-1276-44EF-93E3-8CD9F935526B}" type="presParOf" srcId="{7EF0EFA9-7A81-42AE-84C5-D9EAD91A5391}" destId="{81A32F7E-CC15-44DA-B67C-429FA4518A0B}" srcOrd="0" destOrd="0" presId="urn:microsoft.com/office/officeart/2005/8/layout/venn2"/>
    <dgm:cxn modelId="{3ADA1387-2293-498A-B4E0-41F2F5EE304C}" type="presParOf" srcId="{7EF0EFA9-7A81-42AE-84C5-D9EAD91A5391}" destId="{D819C3A8-1D7E-4558-8297-E7F9902D013C}" srcOrd="1" destOrd="0" presId="urn:microsoft.com/office/officeart/2005/8/layout/venn2"/>
    <dgm:cxn modelId="{A1319EFF-3102-4A01-B78E-27F920EB12C5}" type="presParOf" srcId="{966BF532-E6FF-4AD3-9B23-9FBBA8B75CE4}" destId="{0B99843B-30E1-4C16-B18F-1E27BE094956}" srcOrd="5" destOrd="0" presId="urn:microsoft.com/office/officeart/2005/8/layout/venn2"/>
    <dgm:cxn modelId="{A12B293F-D88E-45D1-AEB8-22E4451299C4}" type="presParOf" srcId="{0B99843B-30E1-4C16-B18F-1E27BE094956}" destId="{EF3C40EA-C07E-45BB-9292-F07FE9C65ED3}" srcOrd="0" destOrd="0" presId="urn:microsoft.com/office/officeart/2005/8/layout/venn2"/>
    <dgm:cxn modelId="{2308A76E-82D1-453D-AA98-9BD6E74DC7CD}" type="presParOf" srcId="{0B99843B-30E1-4C16-B18F-1E27BE094956}" destId="{2086D703-5047-48B5-98B9-7CA93472004A}" srcOrd="1" destOrd="0" presId="urn:microsoft.com/office/officeart/2005/8/layout/venn2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09405-083B-4D01-BB71-3E7F6F2DDF8A}">
      <dsp:nvSpPr>
        <dsp:cNvPr id="0" name=""/>
        <dsp:cNvSpPr/>
      </dsp:nvSpPr>
      <dsp:spPr>
        <a:xfrm>
          <a:off x="1714817" y="215349"/>
          <a:ext cx="3996156" cy="28391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0E379-284A-48A8-BC07-DBF6A7C03DDE}">
      <dsp:nvSpPr>
        <dsp:cNvPr id="0" name=""/>
        <dsp:cNvSpPr/>
      </dsp:nvSpPr>
      <dsp:spPr>
        <a:xfrm>
          <a:off x="2507586" y="1025021"/>
          <a:ext cx="2412622" cy="78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ลักษณะพยางค์</a:t>
          </a:r>
        </a:p>
      </dsp:txBody>
      <dsp:txXfrm>
        <a:off x="2507586" y="1025021"/>
        <a:ext cx="2412622" cy="788523"/>
      </dsp:txXfrm>
    </dsp:sp>
    <dsp:sp modelId="{AA04C2B6-3DE3-4F36-AC2D-C29FA26F345A}">
      <dsp:nvSpPr>
        <dsp:cNvPr id="0" name=""/>
        <dsp:cNvSpPr/>
      </dsp:nvSpPr>
      <dsp:spPr>
        <a:xfrm>
          <a:off x="1509289" y="1631305"/>
          <a:ext cx="2838723" cy="28391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D3864-CC59-4FC8-A713-A410CA358D95}">
      <dsp:nvSpPr>
        <dsp:cNvPr id="0" name=""/>
        <dsp:cNvSpPr/>
      </dsp:nvSpPr>
      <dsp:spPr>
        <a:xfrm>
          <a:off x="2139939" y="2665763"/>
          <a:ext cx="1577424" cy="78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พยางค์เปิด</a:t>
          </a:r>
        </a:p>
      </dsp:txBody>
      <dsp:txXfrm>
        <a:off x="2139939" y="2665763"/>
        <a:ext cx="1577424" cy="788523"/>
      </dsp:txXfrm>
    </dsp:sp>
    <dsp:sp modelId="{A65FB5FB-55B3-438B-801B-7B6A64F5BCD8}">
      <dsp:nvSpPr>
        <dsp:cNvPr id="0" name=""/>
        <dsp:cNvSpPr/>
      </dsp:nvSpPr>
      <dsp:spPr>
        <a:xfrm>
          <a:off x="2499777" y="3457825"/>
          <a:ext cx="2438903" cy="243988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D1821-D4CC-4F93-99BB-534B03A06B32}">
      <dsp:nvSpPr>
        <dsp:cNvPr id="0" name=""/>
        <dsp:cNvSpPr/>
      </dsp:nvSpPr>
      <dsp:spPr>
        <a:xfrm>
          <a:off x="2928917" y="4308864"/>
          <a:ext cx="1577424" cy="78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พยางค์ปิด</a:t>
          </a:r>
        </a:p>
      </dsp:txBody>
      <dsp:txXfrm>
        <a:off x="2928917" y="4308864"/>
        <a:ext cx="1577424" cy="788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EA7F6-C907-4724-B26B-590E007A599D}">
      <dsp:nvSpPr>
        <dsp:cNvPr id="0" name=""/>
        <dsp:cNvSpPr/>
      </dsp:nvSpPr>
      <dsp:spPr>
        <a:xfrm>
          <a:off x="1362714" y="623142"/>
          <a:ext cx="4159558" cy="4159558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9EFA1-B368-425B-85BA-FA2289AE820D}">
      <dsp:nvSpPr>
        <dsp:cNvPr id="0" name=""/>
        <dsp:cNvSpPr/>
      </dsp:nvSpPr>
      <dsp:spPr>
        <a:xfrm>
          <a:off x="1362714" y="623142"/>
          <a:ext cx="4159558" cy="4159558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442D5-CEC9-41D0-8977-8FB1786A22F9}">
      <dsp:nvSpPr>
        <dsp:cNvPr id="0" name=""/>
        <dsp:cNvSpPr/>
      </dsp:nvSpPr>
      <dsp:spPr>
        <a:xfrm>
          <a:off x="1362714" y="623142"/>
          <a:ext cx="4159558" cy="4159558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A8C6D-1F73-4A0A-ADDB-BB77390647D6}">
      <dsp:nvSpPr>
        <dsp:cNvPr id="0" name=""/>
        <dsp:cNvSpPr/>
      </dsp:nvSpPr>
      <dsp:spPr>
        <a:xfrm>
          <a:off x="1362714" y="623142"/>
          <a:ext cx="4159558" cy="4159558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94F57-79D1-4171-819A-D1B1CDBF38B0}">
      <dsp:nvSpPr>
        <dsp:cNvPr id="0" name=""/>
        <dsp:cNvSpPr/>
      </dsp:nvSpPr>
      <dsp:spPr>
        <a:xfrm>
          <a:off x="2484377" y="1744805"/>
          <a:ext cx="1916232" cy="1916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ส่วนประสม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ของพยางค์</a:t>
          </a:r>
        </a:p>
      </dsp:txBody>
      <dsp:txXfrm>
        <a:off x="2765003" y="2025431"/>
        <a:ext cx="1354980" cy="1354980"/>
      </dsp:txXfrm>
    </dsp:sp>
    <dsp:sp modelId="{BDFADF36-D1B3-4EA6-8B2B-56609DB08BC3}">
      <dsp:nvSpPr>
        <dsp:cNvPr id="0" name=""/>
        <dsp:cNvSpPr/>
      </dsp:nvSpPr>
      <dsp:spPr>
        <a:xfrm>
          <a:off x="2771812" y="750"/>
          <a:ext cx="1341362" cy="1341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๓ ส่วน</a:t>
          </a:r>
        </a:p>
      </dsp:txBody>
      <dsp:txXfrm>
        <a:off x="2968250" y="197188"/>
        <a:ext cx="948486" cy="948486"/>
      </dsp:txXfrm>
    </dsp:sp>
    <dsp:sp modelId="{B0F95546-CA2D-42EF-B703-39BFD42D3EB1}">
      <dsp:nvSpPr>
        <dsp:cNvPr id="0" name=""/>
        <dsp:cNvSpPr/>
      </dsp:nvSpPr>
      <dsp:spPr>
        <a:xfrm>
          <a:off x="4803302" y="2032240"/>
          <a:ext cx="1341362" cy="1341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๔ ส่วน</a:t>
          </a:r>
        </a:p>
      </dsp:txBody>
      <dsp:txXfrm>
        <a:off x="4999740" y="2228678"/>
        <a:ext cx="948486" cy="948486"/>
      </dsp:txXfrm>
    </dsp:sp>
    <dsp:sp modelId="{6D6857D6-EE70-4A18-AA3D-E1F00AFC65F1}">
      <dsp:nvSpPr>
        <dsp:cNvPr id="0" name=""/>
        <dsp:cNvSpPr/>
      </dsp:nvSpPr>
      <dsp:spPr>
        <a:xfrm>
          <a:off x="2771812" y="4063730"/>
          <a:ext cx="1341362" cy="1341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๔ ส่วนพิเศษ</a:t>
          </a:r>
        </a:p>
      </dsp:txBody>
      <dsp:txXfrm>
        <a:off x="2968250" y="4260168"/>
        <a:ext cx="948486" cy="948486"/>
      </dsp:txXfrm>
    </dsp:sp>
    <dsp:sp modelId="{6437940E-7D5B-4A61-A348-A4F5F18C2D2F}">
      <dsp:nvSpPr>
        <dsp:cNvPr id="0" name=""/>
        <dsp:cNvSpPr/>
      </dsp:nvSpPr>
      <dsp:spPr>
        <a:xfrm>
          <a:off x="740322" y="2032240"/>
          <a:ext cx="1341362" cy="1341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๕ ส่วน</a:t>
          </a:r>
        </a:p>
      </dsp:txBody>
      <dsp:txXfrm>
        <a:off x="936760" y="2228678"/>
        <a:ext cx="948486" cy="948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43B37-FF8D-4F73-A61F-96EB42EB4633}">
      <dsp:nvSpPr>
        <dsp:cNvPr id="0" name=""/>
        <dsp:cNvSpPr/>
      </dsp:nvSpPr>
      <dsp:spPr>
        <a:xfrm rot="5400000">
          <a:off x="1309325" y="1594864"/>
          <a:ext cx="593644" cy="6758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64E8A-AA03-466F-80F8-1CB424CB7271}">
      <dsp:nvSpPr>
        <dsp:cNvPr id="0" name=""/>
        <dsp:cNvSpPr/>
      </dsp:nvSpPr>
      <dsp:spPr>
        <a:xfrm>
          <a:off x="820399" y="934208"/>
          <a:ext cx="999347" cy="6995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</a:t>
          </a:r>
        </a:p>
      </dsp:txBody>
      <dsp:txXfrm>
        <a:off x="854552" y="968361"/>
        <a:ext cx="931041" cy="631204"/>
      </dsp:txXfrm>
    </dsp:sp>
    <dsp:sp modelId="{40B48085-EFED-4E8B-8C53-DCB81A7FDDB2}">
      <dsp:nvSpPr>
        <dsp:cNvPr id="0" name=""/>
        <dsp:cNvSpPr/>
      </dsp:nvSpPr>
      <dsp:spPr>
        <a:xfrm>
          <a:off x="1977055" y="958535"/>
          <a:ext cx="5223094" cy="56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คำประกอบด้วยเสียงและ</a:t>
          </a:r>
          <a:r>
            <a:rPr lang="th-TH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ความหมาย</a:t>
          </a:r>
        </a:p>
      </dsp:txBody>
      <dsp:txXfrm>
        <a:off x="1977055" y="958535"/>
        <a:ext cx="5223094" cy="565375"/>
      </dsp:txXfrm>
    </dsp:sp>
    <dsp:sp modelId="{9D5DC7D0-8399-4354-8DE3-B4FA9F94FDF3}">
      <dsp:nvSpPr>
        <dsp:cNvPr id="0" name=""/>
        <dsp:cNvSpPr/>
      </dsp:nvSpPr>
      <dsp:spPr>
        <a:xfrm rot="5400000">
          <a:off x="2034825" y="2745383"/>
          <a:ext cx="792592" cy="4863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AAC74-CE51-4AAA-80A9-AF046A9465B8}">
      <dsp:nvSpPr>
        <dsp:cNvPr id="0" name=""/>
        <dsp:cNvSpPr/>
      </dsp:nvSpPr>
      <dsp:spPr>
        <a:xfrm>
          <a:off x="2736308" y="3024337"/>
          <a:ext cx="2490483" cy="6855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เทียบเคียงคำอื่น</a:t>
          </a:r>
        </a:p>
      </dsp:txBody>
      <dsp:txXfrm>
        <a:off x="2769779" y="3057808"/>
        <a:ext cx="2423541" cy="618592"/>
      </dsp:txXfrm>
    </dsp:sp>
    <dsp:sp modelId="{89E3FD41-1924-4BBA-87B9-0BE6614378A3}">
      <dsp:nvSpPr>
        <dsp:cNvPr id="0" name=""/>
        <dsp:cNvSpPr/>
      </dsp:nvSpPr>
      <dsp:spPr>
        <a:xfrm>
          <a:off x="3456381" y="3418256"/>
          <a:ext cx="5034481" cy="234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เหมือนกัน เช่น บุบผา ผกา มาลี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คล้ายกัน เช่น ตัด หั่น ผ่า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ตรงข้ามกัน เช่น มืด สว่าง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ครอบคลุมคำอื่น เช่น </a:t>
          </a:r>
          <a:r>
            <a:rPr lang="th-TH" sz="2700" b="1" kern="1200" dirty="0" err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ญาต</a:t>
          </a:r>
          <a:r>
            <a:rPr lang="th-TH" sz="27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</a:t>
          </a:r>
          <a:r>
            <a:rPr lang="th-TH" sz="27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พี่ ป้า น้า อา</a:t>
          </a:r>
        </a:p>
      </dsp:txBody>
      <dsp:txXfrm>
        <a:off x="3456381" y="3418256"/>
        <a:ext cx="5034481" cy="2342383"/>
      </dsp:txXfrm>
    </dsp:sp>
    <dsp:sp modelId="{993DF7F5-44A6-4C0A-8463-894B5EF2EC29}">
      <dsp:nvSpPr>
        <dsp:cNvPr id="0" name=""/>
        <dsp:cNvSpPr/>
      </dsp:nvSpPr>
      <dsp:spPr>
        <a:xfrm>
          <a:off x="1872207" y="1800202"/>
          <a:ext cx="1209250" cy="6995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ความหมายของคำ</a:t>
          </a:r>
        </a:p>
      </dsp:txBody>
      <dsp:txXfrm>
        <a:off x="1906360" y="1834355"/>
        <a:ext cx="1140944" cy="631204"/>
      </dsp:txXfrm>
    </dsp:sp>
    <dsp:sp modelId="{A44AE35B-E0C4-4F58-897A-D43213D74DCC}">
      <dsp:nvSpPr>
        <dsp:cNvPr id="0" name=""/>
        <dsp:cNvSpPr/>
      </dsp:nvSpPr>
      <dsp:spPr>
        <a:xfrm>
          <a:off x="3240362" y="1512168"/>
          <a:ext cx="3691212" cy="942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24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ตรงตามตัว </a:t>
          </a:r>
          <a:r>
            <a:rPr lang="th-TH" sz="24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เช่น เสือ </a:t>
          </a:r>
          <a:r>
            <a:rPr lang="en-US" sz="24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</a:t>
          </a:r>
          <a:r>
            <a:rPr lang="th-TH" sz="24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สัตว์,             	         ดาว </a:t>
          </a:r>
          <a:r>
            <a:rPr lang="en-US" sz="24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th-TH" sz="24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ดวงดาว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นัยประหวัด/อุปมา </a:t>
          </a:r>
          <a:r>
            <a:rPr lang="th-TH" sz="24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เช่น เสือ </a:t>
          </a:r>
          <a:r>
            <a:rPr lang="en-US" sz="24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</a:t>
          </a:r>
          <a:r>
            <a:rPr lang="th-TH" sz="24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ดุ, 		   ดาว </a:t>
          </a:r>
          <a:r>
            <a:rPr lang="en-US" sz="24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th-TH" sz="24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เด่น</a:t>
          </a:r>
        </a:p>
      </dsp:txBody>
      <dsp:txXfrm>
        <a:off x="3240362" y="1512168"/>
        <a:ext cx="3691212" cy="942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1C51-996C-472D-9C5B-F0B4EFD05332}">
      <dsp:nvSpPr>
        <dsp:cNvPr id="0" name=""/>
        <dsp:cNvSpPr/>
      </dsp:nvSpPr>
      <dsp:spPr>
        <a:xfrm>
          <a:off x="90854" y="1027389"/>
          <a:ext cx="2926354" cy="2274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ชนิดของคำ</a:t>
          </a:r>
        </a:p>
      </dsp:txBody>
      <dsp:txXfrm>
        <a:off x="519409" y="1360433"/>
        <a:ext cx="2069244" cy="1608079"/>
      </dsp:txXfrm>
    </dsp:sp>
    <dsp:sp modelId="{D0F5D52B-1E1C-41AD-9CA3-27AD40C46ABF}">
      <dsp:nvSpPr>
        <dsp:cNvPr id="0" name=""/>
        <dsp:cNvSpPr/>
      </dsp:nvSpPr>
      <dsp:spPr>
        <a:xfrm rot="10800000">
          <a:off x="1320191" y="3406440"/>
          <a:ext cx="467680" cy="2223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BA82D-3178-4498-A5B1-26006D957354}">
      <dsp:nvSpPr>
        <dsp:cNvPr id="0" name=""/>
        <dsp:cNvSpPr/>
      </dsp:nvSpPr>
      <dsp:spPr>
        <a:xfrm>
          <a:off x="635850" y="3721090"/>
          <a:ext cx="1836361" cy="1391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นาม</a:t>
          </a:r>
        </a:p>
      </dsp:txBody>
      <dsp:txXfrm>
        <a:off x="904779" y="3924867"/>
        <a:ext cx="1298503" cy="983923"/>
      </dsp:txXfrm>
    </dsp:sp>
    <dsp:sp modelId="{3E0C2E65-E75A-4909-AAEB-7799BF0AE236}">
      <dsp:nvSpPr>
        <dsp:cNvPr id="0" name=""/>
        <dsp:cNvSpPr/>
      </dsp:nvSpPr>
      <dsp:spPr>
        <a:xfrm rot="5400000">
          <a:off x="2889948" y="4305653"/>
          <a:ext cx="467680" cy="2223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4D2C4-8A59-4060-9DCD-1DA8914B7DCA}">
      <dsp:nvSpPr>
        <dsp:cNvPr id="0" name=""/>
        <dsp:cNvSpPr/>
      </dsp:nvSpPr>
      <dsp:spPr>
        <a:xfrm>
          <a:off x="3762778" y="3721090"/>
          <a:ext cx="1626949" cy="1391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สรรพนาม</a:t>
          </a:r>
        </a:p>
      </dsp:txBody>
      <dsp:txXfrm>
        <a:off x="4001039" y="3924867"/>
        <a:ext cx="1150427" cy="983923"/>
      </dsp:txXfrm>
    </dsp:sp>
    <dsp:sp modelId="{0AC9479F-FD1B-45E1-8497-B6DEF92A0B3F}">
      <dsp:nvSpPr>
        <dsp:cNvPr id="0" name=""/>
        <dsp:cNvSpPr/>
      </dsp:nvSpPr>
      <dsp:spPr>
        <a:xfrm>
          <a:off x="4342413" y="3393856"/>
          <a:ext cx="467680" cy="2223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9420C-C6C7-4EB3-9EF3-74E9FD89FE1B}">
      <dsp:nvSpPr>
        <dsp:cNvPr id="0" name=""/>
        <dsp:cNvSpPr/>
      </dsp:nvSpPr>
      <dsp:spPr>
        <a:xfrm>
          <a:off x="3685322" y="1910081"/>
          <a:ext cx="1781860" cy="1391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กริยา</a:t>
          </a:r>
        </a:p>
      </dsp:txBody>
      <dsp:txXfrm>
        <a:off x="3946269" y="2113858"/>
        <a:ext cx="1259966" cy="983923"/>
      </dsp:txXfrm>
    </dsp:sp>
    <dsp:sp modelId="{61A51806-BFA5-4CE5-82D7-B495B5E2E951}">
      <dsp:nvSpPr>
        <dsp:cNvPr id="0" name=""/>
        <dsp:cNvSpPr/>
      </dsp:nvSpPr>
      <dsp:spPr>
        <a:xfrm>
          <a:off x="4342413" y="1534004"/>
          <a:ext cx="467680" cy="2223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84512-6FF7-4AA4-AE05-9D181B20CF0A}">
      <dsp:nvSpPr>
        <dsp:cNvPr id="0" name=""/>
        <dsp:cNvSpPr/>
      </dsp:nvSpPr>
      <dsp:spPr>
        <a:xfrm>
          <a:off x="3733763" y="1387"/>
          <a:ext cx="1684980" cy="1391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คำวิเศษณ์</a:t>
          </a:r>
        </a:p>
      </dsp:txBody>
      <dsp:txXfrm>
        <a:off x="3980523" y="205164"/>
        <a:ext cx="1191460" cy="983923"/>
      </dsp:txXfrm>
    </dsp:sp>
    <dsp:sp modelId="{A09354A4-D5A7-4582-B311-0D730F144033}">
      <dsp:nvSpPr>
        <dsp:cNvPr id="0" name=""/>
        <dsp:cNvSpPr/>
      </dsp:nvSpPr>
      <dsp:spPr>
        <a:xfrm rot="5400000">
          <a:off x="5549473" y="585950"/>
          <a:ext cx="467680" cy="2223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43114-5942-4A8D-9591-C76B23EDD1B9}">
      <dsp:nvSpPr>
        <dsp:cNvPr id="0" name=""/>
        <dsp:cNvSpPr/>
      </dsp:nvSpPr>
      <dsp:spPr>
        <a:xfrm>
          <a:off x="6135297" y="1387"/>
          <a:ext cx="1386076" cy="1391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บุพบท</a:t>
          </a:r>
        </a:p>
      </dsp:txBody>
      <dsp:txXfrm>
        <a:off x="6338283" y="205164"/>
        <a:ext cx="980104" cy="983923"/>
      </dsp:txXfrm>
    </dsp:sp>
    <dsp:sp modelId="{EA9C39B6-A98A-4F55-827A-976C459E0F61}">
      <dsp:nvSpPr>
        <dsp:cNvPr id="0" name=""/>
        <dsp:cNvSpPr/>
      </dsp:nvSpPr>
      <dsp:spPr>
        <a:xfrm rot="10774008">
          <a:off x="6601455" y="1506372"/>
          <a:ext cx="467680" cy="2223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3184A-262F-42FB-A80C-8BC9B0B917C3}">
      <dsp:nvSpPr>
        <dsp:cNvPr id="0" name=""/>
        <dsp:cNvSpPr/>
      </dsp:nvSpPr>
      <dsp:spPr>
        <a:xfrm>
          <a:off x="6149121" y="1829644"/>
          <a:ext cx="1386076" cy="1391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สันธาน</a:t>
          </a:r>
        </a:p>
      </dsp:txBody>
      <dsp:txXfrm>
        <a:off x="6352107" y="2033421"/>
        <a:ext cx="980104" cy="983923"/>
      </dsp:txXfrm>
    </dsp:sp>
    <dsp:sp modelId="{569F650A-1F7B-4E35-BEBB-4F97EE762514}">
      <dsp:nvSpPr>
        <dsp:cNvPr id="0" name=""/>
        <dsp:cNvSpPr/>
      </dsp:nvSpPr>
      <dsp:spPr>
        <a:xfrm rot="10825515">
          <a:off x="6601258" y="3365529"/>
          <a:ext cx="467680" cy="2223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FDB21-CAF9-48E4-AFA8-4F1558D4D45F}">
      <dsp:nvSpPr>
        <dsp:cNvPr id="0" name=""/>
        <dsp:cNvSpPr/>
      </dsp:nvSpPr>
      <dsp:spPr>
        <a:xfrm>
          <a:off x="6160221" y="3719702"/>
          <a:ext cx="1336228" cy="1336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b="1" kern="12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อุทาน</a:t>
          </a:r>
        </a:p>
      </dsp:txBody>
      <dsp:txXfrm>
        <a:off x="6355907" y="3915388"/>
        <a:ext cx="944856" cy="9448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28A09-6E81-4E1E-850C-510B919C2597}">
      <dsp:nvSpPr>
        <dsp:cNvPr id="0" name=""/>
        <dsp:cNvSpPr/>
      </dsp:nvSpPr>
      <dsp:spPr>
        <a:xfrm>
          <a:off x="1443532" y="1839630"/>
          <a:ext cx="1459382" cy="1459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5036C-6623-440E-BB25-8C0445962AA2}">
      <dsp:nvSpPr>
        <dsp:cNvPr id="0" name=""/>
        <dsp:cNvSpPr/>
      </dsp:nvSpPr>
      <dsp:spPr>
        <a:xfrm>
          <a:off x="2374392" y="764745"/>
          <a:ext cx="433425" cy="43314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6D2B9-399B-407C-892E-9E30FFF70ABC}">
      <dsp:nvSpPr>
        <dsp:cNvPr id="0" name=""/>
        <dsp:cNvSpPr/>
      </dsp:nvSpPr>
      <dsp:spPr>
        <a:xfrm>
          <a:off x="1499615" y="1895643"/>
          <a:ext cx="1347825" cy="13475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580C-5DC2-4A71-A7E2-659AEFA277E2}">
      <dsp:nvSpPr>
        <dsp:cNvPr id="0" name=""/>
        <dsp:cNvSpPr/>
      </dsp:nvSpPr>
      <dsp:spPr>
        <a:xfrm>
          <a:off x="3008985" y="2115385"/>
          <a:ext cx="763828" cy="763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F1473-C587-42EE-A47D-A9005A83EEC5}">
      <dsp:nvSpPr>
        <dsp:cNvPr id="0" name=""/>
        <dsp:cNvSpPr/>
      </dsp:nvSpPr>
      <dsp:spPr>
        <a:xfrm>
          <a:off x="3054095" y="2160499"/>
          <a:ext cx="673608" cy="6736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F4343-3EF2-4FCD-ACEC-BF7DA605354F}">
      <dsp:nvSpPr>
        <dsp:cNvPr id="0" name=""/>
        <dsp:cNvSpPr/>
      </dsp:nvSpPr>
      <dsp:spPr>
        <a:xfrm>
          <a:off x="2710281" y="1037458"/>
          <a:ext cx="979017" cy="979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D9A24-8C0D-4F5F-BD14-61463F264207}">
      <dsp:nvSpPr>
        <dsp:cNvPr id="0" name=""/>
        <dsp:cNvSpPr/>
      </dsp:nvSpPr>
      <dsp:spPr>
        <a:xfrm>
          <a:off x="3528974" y="796933"/>
          <a:ext cx="320649" cy="32086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0014F-264B-4E4C-B6A8-CC11BC03B94F}">
      <dsp:nvSpPr>
        <dsp:cNvPr id="0" name=""/>
        <dsp:cNvSpPr/>
      </dsp:nvSpPr>
      <dsp:spPr>
        <a:xfrm>
          <a:off x="3850233" y="2882327"/>
          <a:ext cx="240792" cy="24052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A9302-BB3E-46EA-804B-038132E1EA51}">
      <dsp:nvSpPr>
        <dsp:cNvPr id="0" name=""/>
        <dsp:cNvSpPr/>
      </dsp:nvSpPr>
      <dsp:spPr>
        <a:xfrm>
          <a:off x="2762097" y="1089162"/>
          <a:ext cx="875995" cy="8759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E79F3-70ED-44C8-8CB0-25C819E703A1}">
      <dsp:nvSpPr>
        <dsp:cNvPr id="0" name=""/>
        <dsp:cNvSpPr/>
      </dsp:nvSpPr>
      <dsp:spPr>
        <a:xfrm>
          <a:off x="0" y="1089162"/>
          <a:ext cx="2165908" cy="7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" numCol="1" spcCol="1270" anchor="b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900" kern="1200"/>
        </a:p>
      </dsp:txBody>
      <dsp:txXfrm>
        <a:off x="0" y="1089162"/>
        <a:ext cx="2165908" cy="703326"/>
      </dsp:txXfrm>
    </dsp:sp>
    <dsp:sp modelId="{93E98CD5-531F-4C96-AAA7-EDFD9F8748DE}">
      <dsp:nvSpPr>
        <dsp:cNvPr id="0" name=""/>
        <dsp:cNvSpPr/>
      </dsp:nvSpPr>
      <dsp:spPr>
        <a:xfrm>
          <a:off x="3930091" y="2160499"/>
          <a:ext cx="2165908" cy="67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500" kern="1200"/>
        </a:p>
      </dsp:txBody>
      <dsp:txXfrm>
        <a:off x="3930091" y="2160499"/>
        <a:ext cx="2165908" cy="673672"/>
      </dsp:txXfrm>
    </dsp:sp>
    <dsp:sp modelId="{DFE438F9-E77C-485E-AD79-F5864D0AD114}">
      <dsp:nvSpPr>
        <dsp:cNvPr id="0" name=""/>
        <dsp:cNvSpPr/>
      </dsp:nvSpPr>
      <dsp:spPr>
        <a:xfrm>
          <a:off x="3850233" y="1089162"/>
          <a:ext cx="2165908" cy="87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600" kern="1200"/>
        </a:p>
      </dsp:txBody>
      <dsp:txXfrm>
        <a:off x="3850233" y="1089162"/>
        <a:ext cx="2165908" cy="8759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02ADC-85CA-45ED-88A4-ACD0BDFF114F}">
      <dsp:nvSpPr>
        <dsp:cNvPr id="0" name=""/>
        <dsp:cNvSpPr/>
      </dsp:nvSpPr>
      <dsp:spPr>
        <a:xfrm>
          <a:off x="1080119" y="0"/>
          <a:ext cx="5760640" cy="57606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rgbClr val="FFFFFF"/>
          </a:solidFill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คำยืม</a:t>
          </a:r>
        </a:p>
      </dsp:txBody>
      <dsp:txXfrm>
        <a:off x="2880320" y="288032"/>
        <a:ext cx="2160240" cy="576064"/>
      </dsp:txXfrm>
    </dsp:sp>
    <dsp:sp modelId="{3BD0BEBB-707C-40C9-82C8-B0072CE10C23}">
      <dsp:nvSpPr>
        <dsp:cNvPr id="0" name=""/>
        <dsp:cNvSpPr/>
      </dsp:nvSpPr>
      <dsp:spPr>
        <a:xfrm>
          <a:off x="1512167" y="864095"/>
          <a:ext cx="4896544" cy="48965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rgbClr val="FFFFFF"/>
          </a:solidFill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คำสมาส</a:t>
          </a:r>
        </a:p>
      </dsp:txBody>
      <dsp:txXfrm>
        <a:off x="2904622" y="1145647"/>
        <a:ext cx="2111634" cy="563102"/>
      </dsp:txXfrm>
    </dsp:sp>
    <dsp:sp modelId="{8A518101-2B41-4D68-8668-FB9E3E282EB5}">
      <dsp:nvSpPr>
        <dsp:cNvPr id="0" name=""/>
        <dsp:cNvSpPr/>
      </dsp:nvSpPr>
      <dsp:spPr>
        <a:xfrm>
          <a:off x="1944215" y="1728191"/>
          <a:ext cx="4032448" cy="40324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rgbClr val="FFFFFF"/>
          </a:solidFill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คำซ้ำ</a:t>
          </a:r>
        </a:p>
      </dsp:txBody>
      <dsp:txXfrm>
        <a:off x="2917044" y="2006430"/>
        <a:ext cx="2086791" cy="556477"/>
      </dsp:txXfrm>
    </dsp:sp>
    <dsp:sp modelId="{8C915513-BBD7-40CB-83B9-AAF60023B7EC}">
      <dsp:nvSpPr>
        <dsp:cNvPr id="0" name=""/>
        <dsp:cNvSpPr/>
      </dsp:nvSpPr>
      <dsp:spPr>
        <a:xfrm>
          <a:off x="2376263" y="2592288"/>
          <a:ext cx="3168352" cy="31683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rgbClr val="FFFFFF"/>
          </a:solidFill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คำซ้อน</a:t>
          </a:r>
        </a:p>
      </dsp:txBody>
      <dsp:txXfrm>
        <a:off x="3104984" y="2877439"/>
        <a:ext cx="1710910" cy="570303"/>
      </dsp:txXfrm>
    </dsp:sp>
    <dsp:sp modelId="{81A32F7E-CC15-44DA-B67C-429FA4518A0B}">
      <dsp:nvSpPr>
        <dsp:cNvPr id="0" name=""/>
        <dsp:cNvSpPr/>
      </dsp:nvSpPr>
      <dsp:spPr>
        <a:xfrm>
          <a:off x="2808312" y="3456384"/>
          <a:ext cx="2304256" cy="23042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rgbClr val="FFFFFF"/>
          </a:solidFill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คำประสม</a:t>
          </a:r>
        </a:p>
      </dsp:txBody>
      <dsp:txXfrm>
        <a:off x="3211556" y="3744416"/>
        <a:ext cx="1497766" cy="576064"/>
      </dsp:txXfrm>
    </dsp:sp>
    <dsp:sp modelId="{EF3C40EA-C07E-45BB-9292-F07FE9C65ED3}">
      <dsp:nvSpPr>
        <dsp:cNvPr id="0" name=""/>
        <dsp:cNvSpPr/>
      </dsp:nvSpPr>
      <dsp:spPr>
        <a:xfrm>
          <a:off x="2952328" y="4320480"/>
          <a:ext cx="2016224" cy="14401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rgbClr val="FFFFFF"/>
          </a:solidFill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การเพิ่มคำ</a:t>
          </a:r>
        </a:p>
      </dsp:txBody>
      <dsp:txXfrm>
        <a:off x="3247597" y="4680520"/>
        <a:ext cx="1425685" cy="72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22A97-4609-412D-ABC0-10068DA452EB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56F6-382D-4A62-8E66-18413F0F5E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119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ตัวยึดรูปบนภาพนิ่ง 1">
            <a:extLst>
              <a:ext uri="{FF2B5EF4-FFF2-40B4-BE49-F238E27FC236}">
                <a16:creationId xmlns:a16="http://schemas.microsoft.com/office/drawing/2014/main" id="{53FC99ED-BCFE-4E2B-8C79-D9CC235537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ตัวยึดบันทึกย่อ 2">
            <a:extLst>
              <a:ext uri="{FF2B5EF4-FFF2-40B4-BE49-F238E27FC236}">
                <a16:creationId xmlns:a16="http://schemas.microsoft.com/office/drawing/2014/main" id="{868A050A-FE2F-4572-A19B-30B3A3C3FD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/>
          </a:p>
        </p:txBody>
      </p:sp>
      <p:sp>
        <p:nvSpPr>
          <p:cNvPr id="91140" name="ตัวยึดท้ายกระดาษ 3">
            <a:extLst>
              <a:ext uri="{FF2B5EF4-FFF2-40B4-BE49-F238E27FC236}">
                <a16:creationId xmlns:a16="http://schemas.microsoft.com/office/drawing/2014/main" id="{90A79D6D-0B52-4FDC-B8D2-B354009A15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การพูด-ผู้ช่วยศาสตราจารย์ทิพวรรณ  นาคะสุวรรณ</a:t>
            </a:r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1141" name="Slide Number Placeholder 4">
            <a:extLst>
              <a:ext uri="{FF2B5EF4-FFF2-40B4-BE49-F238E27FC236}">
                <a16:creationId xmlns:a16="http://schemas.microsoft.com/office/drawing/2014/main" id="{ABE1B5DC-C92E-4263-BCEB-3AC483D11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1F0658-2F84-450F-9AA2-F9896EF66326}" type="slidenum">
              <a:rPr kumimoji="0" lang="en-US" altLang="th-TH" sz="1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ตัวแทนรูปบนภาพนิ่ง 1">
            <a:extLst>
              <a:ext uri="{FF2B5EF4-FFF2-40B4-BE49-F238E27FC236}">
                <a16:creationId xmlns:a16="http://schemas.microsoft.com/office/drawing/2014/main" id="{228DC060-52DB-42AA-9201-58F92942B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F711B13D-528D-4AEA-934C-70AF33B9B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600" dirty="0">
                <a:cs typeface="+mj-cs"/>
              </a:rPr>
              <a:t>๒. การใช้ภาษาในการเขียน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 ๒.๓ การใช้โวหารในการเขียน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          ๑) ครูอธิบายสรุปประเภทของโวหาร โดยใช้เนื้อหาจากหนังสือเรียน รายวิชาพื้นฐาน 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              ภาษาไทย ม. ๒ เล่ม ๑ ของบริษัท สำนักพิมพ์วัฒนาพานิช จำกัด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          ๒) ครูคลิกเพื่อแสดงประเภทของโวหาร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0468" name="ตัวแทนหมายเลขภาพนิ่ง 3">
            <a:extLst>
              <a:ext uri="{FF2B5EF4-FFF2-40B4-BE49-F238E27FC236}">
                <a16:creationId xmlns:a16="http://schemas.microsoft.com/office/drawing/2014/main" id="{F9F6B206-D0C6-453E-A6A8-7428050DF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1758A9-9EA5-4633-A27F-E3E4F04A94BD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ตัวแทนรูปบนภาพนิ่ง 1">
            <a:extLst>
              <a:ext uri="{FF2B5EF4-FFF2-40B4-BE49-F238E27FC236}">
                <a16:creationId xmlns:a16="http://schemas.microsoft.com/office/drawing/2014/main" id="{716B5CC0-678D-4859-8665-6F95231B5D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2DBDC414-79B5-4A9E-88B8-0009D6004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600" dirty="0">
                <a:cs typeface="+mj-cs"/>
              </a:rPr>
              <a:t>๒. การใช้ภาษาในการเขียน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 ๒.๓ การใช้โวหารในการเขียน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          ๑) ครูอธิบายสรุปประเภทของโวหาร โดยใช้เนื้อหาจากหนังสือเรียน รายวิชาพื้นฐาน 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              ภาษาไทย ม. ๒ เล่ม ๑ ของบริษัท สำนักพิมพ์วัฒนาพานิช จำกัด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          ๒) ครูคลิกเพื่อแสดงประเภทของโวหาร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2516" name="ตัวแทนหมายเลขภาพนิ่ง 3">
            <a:extLst>
              <a:ext uri="{FF2B5EF4-FFF2-40B4-BE49-F238E27FC236}">
                <a16:creationId xmlns:a16="http://schemas.microsoft.com/office/drawing/2014/main" id="{624B020D-973D-48C8-84FA-8E92D2B08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E8525-E2E1-4925-85E3-0D808DC1E70C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>
            <a:extLst>
              <a:ext uri="{FF2B5EF4-FFF2-40B4-BE49-F238E27FC236}">
                <a16:creationId xmlns:a16="http://schemas.microsoft.com/office/drawing/2014/main" id="{937E4787-E873-42A0-8866-BD920D6516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>
            <a:extLst>
              <a:ext uri="{FF2B5EF4-FFF2-40B4-BE49-F238E27FC236}">
                <a16:creationId xmlns:a16="http://schemas.microsoft.com/office/drawing/2014/main" id="{16EDA8FD-AD16-4C92-B089-911EB363E4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</a:t>
            </a:r>
            <a:r>
              <a:rPr lang="en-US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</a:t>
            </a:r>
            <a:r>
              <a:rPr lang="en-US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ครูคลิกเพื่อแสดงคำตอบและอธิบายเพิ่มเติม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๓</a:t>
            </a:r>
            <a:r>
              <a:rPr lang="en-US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ครูให้นักเรียนทำกิจกรรมโดยใช้เวลาประมาณ ๔ นาที หรือให้ครูใช้เวลาตามความเหมาะสม</a:t>
            </a:r>
          </a:p>
        </p:txBody>
      </p:sp>
      <p:sp>
        <p:nvSpPr>
          <p:cNvPr id="194564" name="Slide Number Placeholder 3">
            <a:extLst>
              <a:ext uri="{FF2B5EF4-FFF2-40B4-BE49-F238E27FC236}">
                <a16:creationId xmlns:a16="http://schemas.microsoft.com/office/drawing/2014/main" id="{8C80C242-02B0-4CF3-BCC7-D717B4DAD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F95647-8D23-47A3-9DDA-D46EE0E62A50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>
            <a:extLst>
              <a:ext uri="{FF2B5EF4-FFF2-40B4-BE49-F238E27FC236}">
                <a16:creationId xmlns:a16="http://schemas.microsoft.com/office/drawing/2014/main" id="{781CDFC6-F395-43F7-9E9B-3828E3722F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>
            <a:extLst>
              <a:ext uri="{FF2B5EF4-FFF2-40B4-BE49-F238E27FC236}">
                <a16:creationId xmlns:a16="http://schemas.microsoft.com/office/drawing/2014/main" id="{FFBE4E3D-C5DA-40A5-9027-9681BEEF8C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๑) 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๒) ครูคลิกเพื่อแสดงคำตอบและอธิบายเพิ่มเติม</a:t>
            </a:r>
          </a:p>
        </p:txBody>
      </p:sp>
      <p:sp>
        <p:nvSpPr>
          <p:cNvPr id="196612" name="Slide Number Placeholder 3">
            <a:extLst>
              <a:ext uri="{FF2B5EF4-FFF2-40B4-BE49-F238E27FC236}">
                <a16:creationId xmlns:a16="http://schemas.microsoft.com/office/drawing/2014/main" id="{05628860-361F-4194-A60E-811C004BC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47887A-B115-4252-8538-4494C38D1C98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>
            <a:extLst>
              <a:ext uri="{FF2B5EF4-FFF2-40B4-BE49-F238E27FC236}">
                <a16:creationId xmlns:a16="http://schemas.microsoft.com/office/drawing/2014/main" id="{30F97C22-6682-4D34-9A64-0251F16CE6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>
            <a:extLst>
              <a:ext uri="{FF2B5EF4-FFF2-40B4-BE49-F238E27FC236}">
                <a16:creationId xmlns:a16="http://schemas.microsoft.com/office/drawing/2014/main" id="{99EF3876-C3C0-430E-87FD-71534A26B8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๑) 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๒) ครูคลิกเพื่อแสดงคำตอบและอธิบายเพิ่มเติม</a:t>
            </a:r>
          </a:p>
        </p:txBody>
      </p:sp>
      <p:sp>
        <p:nvSpPr>
          <p:cNvPr id="198660" name="Slide Number Placeholder 3">
            <a:extLst>
              <a:ext uri="{FF2B5EF4-FFF2-40B4-BE49-F238E27FC236}">
                <a16:creationId xmlns:a16="http://schemas.microsoft.com/office/drawing/2014/main" id="{4BD3255D-AD1D-4DB4-902D-18E0B6942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26D1E-BD7B-4807-8299-33011C59B0E0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DDEADF9-A329-4F01-B956-BD64E5EF4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79F67C18-82CA-4CF1-A1CD-E723104FB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๑) 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๒) ครูคลิกเพื่อแสดงคำตอบและอธิบายเพิ่มเติม</a:t>
            </a:r>
          </a:p>
          <a:p>
            <a:r>
              <a:rPr lang="th-TH" altLang="th-TH" sz="1600">
                <a:latin typeface="AngsanaUPC" panose="02020603050405020304" pitchFamily="18" charset="-34"/>
                <a:cs typeface="AngsanaUPC" panose="02020603050405020304" pitchFamily="18" charset="-34"/>
              </a:rPr>
              <a:t>๓) ครูคลิกที่ปุ่มกลับ เพื่อกลับสู่เนื้อหาเฟรมหลัก</a:t>
            </a:r>
            <a:endParaRPr lang="th-TH" altLang="th-TH" sz="16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40C2D20F-CA27-43F5-A4F8-628D850EF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46495-073E-4373-9A83-A12DA7CFF2A7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DDEADF9-A329-4F01-B956-BD64E5EF4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79F67C18-82CA-4CF1-A1CD-E723104FB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๑) 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๒) ครูคลิกเพื่อแสดงคำตอบและอธิบายเพิ่มเติม</a:t>
            </a:r>
          </a:p>
          <a:p>
            <a:r>
              <a:rPr lang="th-TH" altLang="th-TH" sz="1600">
                <a:latin typeface="AngsanaUPC" panose="02020603050405020304" pitchFamily="18" charset="-34"/>
                <a:cs typeface="AngsanaUPC" panose="02020603050405020304" pitchFamily="18" charset="-34"/>
              </a:rPr>
              <a:t>๓) ครูคลิกที่ปุ่มกลับ เพื่อกลับสู่เนื้อหาเฟรมหลัก</a:t>
            </a:r>
            <a:endParaRPr lang="th-TH" altLang="th-TH" sz="16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40C2D20F-CA27-43F5-A4F8-628D850EF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46495-073E-4373-9A83-A12DA7CFF2A7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6841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DDEADF9-A329-4F01-B956-BD64E5EF4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79F67C18-82CA-4CF1-A1CD-E723104FB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๑) 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๒) ครูคลิกเพื่อแสดงคำตอบและอธิบายเพิ่มเติม</a:t>
            </a:r>
          </a:p>
          <a:p>
            <a:r>
              <a:rPr lang="th-TH" altLang="th-TH" sz="1600">
                <a:latin typeface="AngsanaUPC" panose="02020603050405020304" pitchFamily="18" charset="-34"/>
                <a:cs typeface="AngsanaUPC" panose="02020603050405020304" pitchFamily="18" charset="-34"/>
              </a:rPr>
              <a:t>๓) ครูคลิกที่ปุ่มกลับ เพื่อกลับสู่เนื้อหาเฟรมหลัก</a:t>
            </a:r>
            <a:endParaRPr lang="th-TH" altLang="th-TH" sz="16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40C2D20F-CA27-43F5-A4F8-628D850EF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46495-073E-4373-9A83-A12DA7CFF2A7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8912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DDEADF9-A329-4F01-B956-BD64E5EF4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79F67C18-82CA-4CF1-A1CD-E723104FB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๑) 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๒) ครูคลิกเพื่อแสดงคำตอบและอธิบายเพิ่มเติม</a:t>
            </a:r>
          </a:p>
          <a:p>
            <a:r>
              <a:rPr lang="th-TH" altLang="th-TH" sz="1600">
                <a:latin typeface="AngsanaUPC" panose="02020603050405020304" pitchFamily="18" charset="-34"/>
                <a:cs typeface="AngsanaUPC" panose="02020603050405020304" pitchFamily="18" charset="-34"/>
              </a:rPr>
              <a:t>๓) ครูคลิกที่ปุ่มกลับ เพื่อกลับสู่เนื้อหาเฟรมหลัก</a:t>
            </a:r>
            <a:endParaRPr lang="th-TH" altLang="th-TH" sz="16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40C2D20F-CA27-43F5-A4F8-628D850EF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46495-073E-4373-9A83-A12DA7CFF2A7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4859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DDEADF9-A329-4F01-B956-BD64E5EF4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79F67C18-82CA-4CF1-A1CD-E723104FB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๑) 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๒) ครูคลิกเพื่อแสดงคำตอบและอธิบายเพิ่มเติม</a:t>
            </a:r>
          </a:p>
          <a:p>
            <a:r>
              <a:rPr lang="th-TH" altLang="th-TH" sz="1600">
                <a:latin typeface="AngsanaUPC" panose="02020603050405020304" pitchFamily="18" charset="-34"/>
                <a:cs typeface="AngsanaUPC" panose="02020603050405020304" pitchFamily="18" charset="-34"/>
              </a:rPr>
              <a:t>๓) ครูคลิกที่ปุ่มกลับ เพื่อกลับสู่เนื้อหาเฟรมหลัก</a:t>
            </a:r>
            <a:endParaRPr lang="th-TH" altLang="th-TH" sz="16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40C2D20F-CA27-43F5-A4F8-628D850EF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46495-073E-4373-9A83-A12DA7CFF2A7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790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0A12476E-D2A6-42B6-951D-6BBB93215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670FC0C-15E3-4270-A0E4-6680580D49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93188" name="Footer Placeholder 3">
            <a:extLst>
              <a:ext uri="{FF2B5EF4-FFF2-40B4-BE49-F238E27FC236}">
                <a16:creationId xmlns:a16="http://schemas.microsoft.com/office/drawing/2014/main" id="{C2C47806-BCF8-48C0-9EA1-49A607A3E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การพูด-ผู้ช่วยศาสตราจารย์ทิพวรรณ  นาคะสุวรรณ</a:t>
            </a:r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50EFF8A6-215D-497D-ADD5-1BDD79F60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BD4B50-599B-453A-8ABA-AFB5403E97E1}" type="slidenum">
              <a:rPr kumimoji="0" lang="en-US" altLang="th-TH" sz="1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DDEADF9-A329-4F01-B956-BD64E5EF4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79F67C18-82CA-4CF1-A1CD-E723104FB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๑) 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๒) ครูคลิกเพื่อแสดงคำตอบและอธิบายเพิ่มเติม</a:t>
            </a:r>
          </a:p>
          <a:p>
            <a:r>
              <a:rPr lang="th-TH" altLang="th-TH" sz="1600">
                <a:latin typeface="AngsanaUPC" panose="02020603050405020304" pitchFamily="18" charset="-34"/>
                <a:cs typeface="AngsanaUPC" panose="02020603050405020304" pitchFamily="18" charset="-34"/>
              </a:rPr>
              <a:t>๓) ครูคลิกที่ปุ่มกลับ เพื่อกลับสู่เนื้อหาเฟรมหลัก</a:t>
            </a:r>
            <a:endParaRPr lang="th-TH" altLang="th-TH" sz="16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40C2D20F-CA27-43F5-A4F8-628D850EF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46495-073E-4373-9A83-A12DA7CFF2A7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8056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DDEADF9-A329-4F01-B956-BD64E5EF4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79F67C18-82CA-4CF1-A1CD-E723104FB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๑) 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๒) ครูคลิกเพื่อแสดงคำตอบและอธิบายเพิ่มเติม</a:t>
            </a:r>
          </a:p>
          <a:p>
            <a:r>
              <a:rPr lang="th-TH" altLang="th-TH" sz="1600">
                <a:latin typeface="AngsanaUPC" panose="02020603050405020304" pitchFamily="18" charset="-34"/>
                <a:cs typeface="AngsanaUPC" panose="02020603050405020304" pitchFamily="18" charset="-34"/>
              </a:rPr>
              <a:t>๓) ครูคลิกที่ปุ่มกลับ เพื่อกลับสู่เนื้อหาเฟรมหลัก</a:t>
            </a:r>
            <a:endParaRPr lang="th-TH" altLang="th-TH" sz="16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40C2D20F-CA27-43F5-A4F8-628D850EF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46495-073E-4373-9A83-A12DA7CFF2A7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0429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DDEADF9-A329-4F01-B956-BD64E5EF4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79F67C18-82CA-4CF1-A1CD-E723104FB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๑) 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๒) ครูคลิกเพื่อแสดงคำตอบและอธิบายเพิ่มเติม</a:t>
            </a:r>
          </a:p>
          <a:p>
            <a:r>
              <a:rPr lang="th-TH" altLang="th-TH" sz="1600">
                <a:latin typeface="AngsanaUPC" panose="02020603050405020304" pitchFamily="18" charset="-34"/>
                <a:cs typeface="AngsanaUPC" panose="02020603050405020304" pitchFamily="18" charset="-34"/>
              </a:rPr>
              <a:t>๓) ครูคลิกที่ปุ่มกลับ เพื่อกลับสู่เนื้อหาเฟรมหลัก</a:t>
            </a:r>
            <a:endParaRPr lang="th-TH" altLang="th-TH" sz="16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40C2D20F-CA27-43F5-A4F8-628D850EF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46495-073E-4373-9A83-A12DA7CFF2A7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6077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DDEADF9-A329-4F01-B956-BD64E5EF4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79F67C18-82CA-4CF1-A1CD-E723104FB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๑) 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altLang="th-TH" sz="1600">
                <a:latin typeface="Angsana New" panose="02020603050405020304" pitchFamily="18" charset="-34"/>
                <a:cs typeface="Angsana New" panose="02020603050405020304" pitchFamily="18" charset="-34"/>
              </a:rPr>
              <a:t>๒) ครูคลิกเพื่อแสดงคำตอบและอธิบายเพิ่มเติม</a:t>
            </a:r>
          </a:p>
          <a:p>
            <a:r>
              <a:rPr lang="th-TH" altLang="th-TH" sz="1600">
                <a:latin typeface="AngsanaUPC" panose="02020603050405020304" pitchFamily="18" charset="-34"/>
                <a:cs typeface="AngsanaUPC" panose="02020603050405020304" pitchFamily="18" charset="-34"/>
              </a:rPr>
              <a:t>๓) ครูคลิกที่ปุ่มกลับ เพื่อกลับสู่เนื้อหาเฟรมหลัก</a:t>
            </a:r>
            <a:endParaRPr lang="th-TH" altLang="th-TH" sz="16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40C2D20F-CA27-43F5-A4F8-628D850EF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46495-073E-4373-9A83-A12DA7CFF2A7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7904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ตัวยึดรูปบนภาพนิ่ง 1">
            <a:extLst>
              <a:ext uri="{FF2B5EF4-FFF2-40B4-BE49-F238E27FC236}">
                <a16:creationId xmlns:a16="http://schemas.microsoft.com/office/drawing/2014/main" id="{7750A735-2F67-4DD6-B78B-F616375D08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ตัวยึดบันทึกย่อ 2">
            <a:extLst>
              <a:ext uri="{FF2B5EF4-FFF2-40B4-BE49-F238E27FC236}">
                <a16:creationId xmlns:a16="http://schemas.microsoft.com/office/drawing/2014/main" id="{605AEAE5-4B47-4FDB-9486-62FC9F5A5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/>
          </a:p>
        </p:txBody>
      </p:sp>
      <p:sp>
        <p:nvSpPr>
          <p:cNvPr id="219140" name="ตัวยึดท้ายกระดาษ 3">
            <a:extLst>
              <a:ext uri="{FF2B5EF4-FFF2-40B4-BE49-F238E27FC236}">
                <a16:creationId xmlns:a16="http://schemas.microsoft.com/office/drawing/2014/main" id="{0F1D66FF-871D-4F79-B5E7-AA10658E2D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การพูด-ผู้ช่วยศาสตราจารย์ทิพวรรณ  นาคะสุวรรณ</a:t>
            </a:r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19141" name="Slide Number Placeholder 4">
            <a:extLst>
              <a:ext uri="{FF2B5EF4-FFF2-40B4-BE49-F238E27FC236}">
                <a16:creationId xmlns:a16="http://schemas.microsoft.com/office/drawing/2014/main" id="{A741B361-B4E9-408A-AD1A-4B1E62E65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A8CF5-7251-4847-9A3C-23EBDFA72F12}" type="slidenum">
              <a:rPr kumimoji="0" lang="en-US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0A12476E-D2A6-42B6-951D-6BBB93215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670FC0C-15E3-4270-A0E4-6680580D49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93188" name="Footer Placeholder 3">
            <a:extLst>
              <a:ext uri="{FF2B5EF4-FFF2-40B4-BE49-F238E27FC236}">
                <a16:creationId xmlns:a16="http://schemas.microsoft.com/office/drawing/2014/main" id="{C2C47806-BCF8-48C0-9EA1-49A607A3E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การพูด-ผู้ช่วยศาสตราจารย์ทิพวรรณ  นาคะสุวรรณ</a:t>
            </a:r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50EFF8A6-215D-497D-ADD5-1BDD79F60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BD4B50-599B-453A-8ABA-AFB5403E97E1}" type="slidenum">
              <a:rPr kumimoji="0" lang="en-US" altLang="th-TH" sz="1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671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0A12476E-D2A6-42B6-951D-6BBB93215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670FC0C-15E3-4270-A0E4-6680580D49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93188" name="Footer Placeholder 3">
            <a:extLst>
              <a:ext uri="{FF2B5EF4-FFF2-40B4-BE49-F238E27FC236}">
                <a16:creationId xmlns:a16="http://schemas.microsoft.com/office/drawing/2014/main" id="{C2C47806-BCF8-48C0-9EA1-49A607A3E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การพูด-ผู้ช่วยศาสตราจารย์ทิพวรรณ  นาคะสุวรรณ</a:t>
            </a:r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50EFF8A6-215D-497D-ADD5-1BDD79F60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BD4B50-599B-453A-8ABA-AFB5403E97E1}" type="slidenum">
              <a:rPr kumimoji="0" lang="en-US" altLang="th-TH" sz="1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968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0A12476E-D2A6-42B6-951D-6BBB93215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670FC0C-15E3-4270-A0E4-6680580D49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93188" name="Footer Placeholder 3">
            <a:extLst>
              <a:ext uri="{FF2B5EF4-FFF2-40B4-BE49-F238E27FC236}">
                <a16:creationId xmlns:a16="http://schemas.microsoft.com/office/drawing/2014/main" id="{C2C47806-BCF8-48C0-9EA1-49A607A3E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การพูด-ผู้ช่วยศาสตราจารย์ทิพวรรณ  นาคะสุวรรณ</a:t>
            </a:r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50EFF8A6-215D-497D-ADD5-1BDD79F60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BD4B50-599B-453A-8ABA-AFB5403E97E1}" type="slidenum">
              <a:rPr kumimoji="0" lang="en-US" altLang="th-TH" sz="1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969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0A12476E-D2A6-42B6-951D-6BBB93215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670FC0C-15E3-4270-A0E4-6680580D49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93188" name="Footer Placeholder 3">
            <a:extLst>
              <a:ext uri="{FF2B5EF4-FFF2-40B4-BE49-F238E27FC236}">
                <a16:creationId xmlns:a16="http://schemas.microsoft.com/office/drawing/2014/main" id="{C2C47806-BCF8-48C0-9EA1-49A607A3E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การพูด-ผู้ช่วยศาสตราจารย์ทิพวรรณ  นาคะสุวรรณ</a:t>
            </a:r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50EFF8A6-215D-497D-ADD5-1BDD79F60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BD4B50-599B-453A-8ABA-AFB5403E97E1}" type="slidenum">
              <a:rPr kumimoji="0" lang="en-US" altLang="th-TH" sz="1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928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0A12476E-D2A6-42B6-951D-6BBB93215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670FC0C-15E3-4270-A0E4-6680580D49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93188" name="Footer Placeholder 3">
            <a:extLst>
              <a:ext uri="{FF2B5EF4-FFF2-40B4-BE49-F238E27FC236}">
                <a16:creationId xmlns:a16="http://schemas.microsoft.com/office/drawing/2014/main" id="{C2C47806-BCF8-48C0-9EA1-49A607A3E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การพูด-ผู้ช่วยศาสตราจารย์ทิพวรรณ  นาคะสุวรรณ</a:t>
            </a:r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50EFF8A6-215D-497D-ADD5-1BDD79F60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BD4B50-599B-453A-8ABA-AFB5403E97E1}" type="slidenum">
              <a:rPr kumimoji="0" lang="en-US" altLang="th-TH" sz="1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190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0A12476E-D2A6-42B6-951D-6BBB93215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670FC0C-15E3-4270-A0E4-6680580D49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93188" name="Footer Placeholder 3">
            <a:extLst>
              <a:ext uri="{FF2B5EF4-FFF2-40B4-BE49-F238E27FC236}">
                <a16:creationId xmlns:a16="http://schemas.microsoft.com/office/drawing/2014/main" id="{C2C47806-BCF8-48C0-9EA1-49A607A3E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การพูด-ผู้ช่วยศาสตราจารย์ทิพวรรณ  นาคะสุวรรณ</a:t>
            </a:r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50EFF8A6-215D-497D-ADD5-1BDD79F60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BD4B50-599B-453A-8ABA-AFB5403E97E1}" type="slidenum">
              <a:rPr kumimoji="0" lang="en-US" altLang="th-TH" sz="1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th-TH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561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ตัวแทนรูปบนภาพนิ่ง 1">
            <a:extLst>
              <a:ext uri="{FF2B5EF4-FFF2-40B4-BE49-F238E27FC236}">
                <a16:creationId xmlns:a16="http://schemas.microsoft.com/office/drawing/2014/main" id="{A76C0203-2A01-4A75-B2FB-EF0E911FF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689AE497-DA1C-4995-B2A6-4F8D7716B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600" dirty="0">
                <a:cs typeface="+mj-cs"/>
              </a:rPr>
              <a:t>๒. การใช้ภาษาในการเขียน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๒.๓ การใช้โวหารในการเขียน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       ๑) ครูอธิบายสรุปความหมายของโวหาร  โดยใช้เนื้อหาจากหนังสือเรียน รายวิชาพื้นฐาน 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            ภาษาไทย ม. ๒ เล่ม ๑ ของบริษัท สำนักพิมพ์วัฒนาพานิช จำกัด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           ๒) ครูคลิกเพื่อแสดงความหมายของโวหาร</a:t>
            </a:r>
          </a:p>
        </p:txBody>
      </p:sp>
      <p:sp>
        <p:nvSpPr>
          <p:cNvPr id="188420" name="ตัวแทนหมายเลขภาพนิ่ง 3">
            <a:extLst>
              <a:ext uri="{FF2B5EF4-FFF2-40B4-BE49-F238E27FC236}">
                <a16:creationId xmlns:a16="http://schemas.microsoft.com/office/drawing/2014/main" id="{026B11C9-4652-4796-8C5D-931BDDF7F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76046-A928-4102-818F-62A094EE08E0}" type="slidenum">
              <a:rPr kumimoji="0" lang="th-TH" altLang="th-TH" sz="12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th-TH" altLang="th-TH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05B3D89A-A617-428B-B588-072A0590AE3D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DA4451B-4703-4DDA-9ED8-01B750AC0FA1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BF8E606A-D23D-4BA0-95F9-206BAB406B1D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F3CA84-34D4-4DB3-A79C-756F69A8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65D3-53DB-4B94-9716-7178CF55D81B}" type="datetime4">
              <a:rPr lang="en-US"/>
              <a:pPr>
                <a:defRPr/>
              </a:pPr>
              <a:t>January 3, 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CA554E-0FDA-47D2-B6AC-D0B1ABDC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E9853F-FB37-49F0-AE1E-20BB2A68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1EB3-0727-41D0-B54A-1DD7A756F2F9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77734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4692-1546-47F4-B8B5-4A3DB23A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F08F-DC6B-4601-B491-B0F83F6DD2DA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25B18-F6B7-4191-989D-C2C996D9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3BE3-267E-4EC3-A160-71DBFD80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27AE-02E1-4D08-A34A-A07354F12E9A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09319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D538ED4-57A2-4864-8CEE-E4E1ECD2194C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651DD4C-A106-41E2-B562-9053B3FF6D6D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AD3708-9208-45CF-A119-D76F92E6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37BC-1744-4672-A3F0-949ADBCBCD77}" type="datetime4">
              <a:rPr lang="en-US"/>
              <a:pPr>
                <a:defRPr/>
              </a:pPr>
              <a:t>January 3, 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251D45-8BE6-45D0-94C8-F4C975C5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178C95-8EC1-4396-996B-001E1233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4C8E-2A49-4A8C-ACA8-9033A5A680EF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06326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ABA0F8-83DC-4EB5-8A4F-5ACC4E440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5FAC7-4617-438E-B0D6-FD2CDBC29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286D2A-DB27-4846-A604-0D116FFF1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76930B18-8910-4C76-BFD8-4A080CACB3C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5414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12F7EB-C4E1-4BFC-A469-37DB85CB7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0F28C6-858C-4EAA-ADDE-E9D6D2389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6A4FB4-5AAF-4536-8504-9982A21D2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DA5FE239-7A36-4125-B1A9-6F9C7B5E1EB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6892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844C65-8B24-45CE-9AD9-B46E15325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F852D7-CD44-4D3A-821C-CF3882141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DA793D-77CA-4789-B924-37B6DA825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193C05D2-91AF-4F6C-836C-5B0566FBFD4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79919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7C6421-4086-4665-8724-62DDFFD64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1396AAF-C0C0-4786-94C0-C9A04903B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B8A80B5-8FC7-4A04-AE66-45CF750B2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9E16C3BF-A953-4671-93CA-F3F3BEC336E9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8136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837A6B-16E6-4310-945B-D21DFE5E5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E53AC0-8460-4568-A4C2-A59DBA70B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185538-FB16-4545-8A64-FB1D2F192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A2373443-79B3-41C2-B7EA-B2042B1B557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18482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3E56EA-1DB8-4110-BE65-5A846D19E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5EBCE3-05F8-448A-9D1E-CE2FBCA25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BE2F42-5B4F-4E13-948A-6D62E2F7E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BB98E471-3BB8-4793-B664-15F99C7C433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1364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94CE17-0F55-41F8-8BBD-4FA086BBA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E1F338-C9FC-4862-9354-EABCCE28B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4B613A-E714-4C43-A3B9-F9639EC52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B9D2DA60-ECC7-49A5-8BE4-56E5FF1A970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9205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C4B5C1-3032-4199-A949-B2D7D9ED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4281D60-6E80-4048-A034-CC4524409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2B3C615-0DE0-4250-94D5-FF91FCC6F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01A18D5B-548B-4111-93A0-367A853DCEA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6741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85162-CE10-4AA4-ADAD-65F3D979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F08F-DC6B-4601-B491-B0F83F6DD2DA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BFC35-4451-4CE8-8621-EE5582B1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12AD2-04D6-4DF1-A02D-913952A1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58C8-8E7C-408E-9794-81D0CF91CDB9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658856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5F8967-3399-4E38-BED9-622FA53FE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47CA3BE-F3AC-4982-AEE0-4C8FD3259F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0867730-1E5A-4368-8A34-8D4C49CFB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1EC5DC36-BB21-42F2-B5FB-9BD876CEAAB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74542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0B57FD-3459-4862-A44B-C42ED790E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628A79-66AF-4FF6-878B-1BD46AAAB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00C8D4-D0D4-414C-BDB9-9DAB350E2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AF6935DB-3A95-4B42-A0FD-C36B254AFEB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29114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605EBE-0088-4E28-BD3C-2F7158D81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34111-656F-4C1D-BC0D-6566D0C80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76E38F-288A-4A55-915B-9DBC3839C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7F9B55B1-11C2-443F-AA8E-AF9C96D35C6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77428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C4CD13-55D1-4128-8623-F88B69E7F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C543DA8-6E9F-4ABF-89C5-5D95F7D56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7D9B6E6-E59E-4766-ACA7-520D8A2CF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4C4A147D-D799-412F-B81F-B8B3E1D5D61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81495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3566-D4D5-4ED3-AB72-D447EB5B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F2C26EB7-94F1-47CC-884A-6DBB4D32E91C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A6EE6-0C6B-4153-A39C-CAEF1878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2D173-3DB3-4C30-9744-21951810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91488E8F-2596-466C-9059-773C934D1DC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4532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783F-4F71-4AE3-9544-BBE97118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5DAD5830-7CAE-4858-B3D8-2C2DB838216B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33C81-658C-49F7-AC0B-27F11D0B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DCC0B-465B-4E6D-B840-03958E44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7D0CF1F6-132B-4D0E-AB51-FF1A41AC670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84314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D78CB-2067-49EC-9581-05B390DD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57669558-7077-459E-AB8B-6E6B96677B40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3E0AB-317A-441C-840B-AB8EC721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80C28-295B-4AC3-AEC7-23F31749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F8BB594E-A9F9-4544-B20B-203A3009A41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138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01F987-3D55-40F6-B0CA-374871C2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883B77BF-0540-4E84-8D45-7B7C60BA31F8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344ED7-019E-4A4F-AFB0-51EC0B91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3657FC-E372-46EC-BA1A-060FC6F3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422B49E1-8035-46BD-BAB7-EA72EF82E77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739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F6949A-ED34-47D2-AD2B-F384EED4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86DEE96F-D095-4871-A8A5-9A9CF5E79563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85E06A-207E-4582-8E3E-24AC0FF7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FB2E1E-62F5-4045-94E8-CCFA16A2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586A15E6-FBFE-4104-8EBE-84065BDA7A0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3718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AA3811-2CE4-48DA-B5C8-7D965E24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27ED7021-F738-4159-9329-45A9FE19501D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27D0E5-2E01-4030-8D20-65703A9F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53FF8F-7961-40B0-9907-FD2F35E6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C324F879-5867-42F5-9786-E4F770F5AE8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7526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060F996F-BC18-4CD1-A6AE-7D5342B67944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2771288-D17D-4561-BF0F-7D63620088DD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83B46689-E8FF-4031-9358-CBD124294185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D179D5-14C4-4D02-B8D7-BDBD3B1A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2E43-C6E7-4E8C-BFF7-1B3A1B6803FA}" type="datetime4">
              <a:rPr lang="en-US"/>
              <a:pPr>
                <a:defRPr/>
              </a:pPr>
              <a:t>January 3, 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525652-8394-4931-8993-DD6E1539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DD89AC-837C-4CF6-941E-73C9BD2B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47C6-F94F-456A-AA2A-0E3303C568F9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795536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C1C58D-91FD-4A7D-A18D-23BE0AED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01DB3021-CEDE-4932-AADA-C5D7A134D785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D32E92-E90B-4954-A252-DE5BF51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880ECC-A99B-4885-A7D9-4EE7BEC3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D174FA13-C9C7-4EFA-A6F3-3EA2149E14A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07127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7EAAB6-062D-401A-B08A-772AF7FC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6CE19E97-5291-44B7-90C4-2F025F0EC734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0DA8CC-9B16-41C1-B8AE-79746521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016FBB-A573-4019-BB34-6A377691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9D05DFA3-5061-47D7-8431-B72BC8296C7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19162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75B263-4002-4081-BB40-9B9D1159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5B44571E-8037-4159-9640-D4042B8E9DDF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3F28C3-1038-43B3-89D2-A89ED90A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A59661-5076-4128-9DC5-969EEB24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4FE9972D-E5DE-4844-9D69-F51BE5D3ED7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0742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335D0-A4B4-4C85-A128-07410EA9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EA7F18A2-3981-4D9B-801B-C4914F57AAAE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33419-F0D2-48E2-B04D-97DE965E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89C23-5399-452D-A151-7069140F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3AE5B496-13C0-4BBB-A61B-D504BFF7804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56022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DE35-56A0-4686-A3BB-8747BA77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020419CD-645E-47AC-9E04-20B426569FA6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F9179-60FD-48ED-8287-B4FB8414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8DDA-D5C9-422B-BB4A-ADE76E22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pPr>
              <a:defRPr/>
            </a:pPr>
            <a:fld id="{7435EC0E-F3E5-4C99-AC47-D4198680485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36778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092FA67-6E6C-4FC5-8619-A53848EE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D9EF7B1-A9BE-4B17-9734-ECAE5555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92FEE0D8-41D8-43B7-8D09-F6DAE231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68EB1E4-7D6F-4DFC-9516-9D98A9250BA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76862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0F2C72F-D402-4571-AA37-710E02D0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CDCB048-2F63-4E33-B91C-A0417013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F4D10037-4CD5-4A60-AA9F-68944E3A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3F28593A-C7BB-486D-88E5-785FAE7F806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26390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87F6D1-E332-4E50-A196-761EE22F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B82EAF7-7E6C-4C26-91BE-88FA81A7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81CD0EA9-EC79-4EB2-A9D2-A52615D9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EB383B27-1A00-4EFD-982B-E18AFDBB605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76041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B5FF682-6BC9-4A54-AB70-57CA7157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4CFD9A8-8222-480D-9D78-0F335A42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>
            <a:extLst>
              <a:ext uri="{FF2B5EF4-FFF2-40B4-BE49-F238E27FC236}">
                <a16:creationId xmlns:a16="http://schemas.microsoft.com/office/drawing/2014/main" id="{223C7173-DD7E-4D27-8E11-8920E4DE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491E617D-27BC-4318-B4F8-A9785D08BBB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55987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5F4194D-A1B8-4504-9756-DFF2176E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8F1085D-1B0F-4B72-B879-4A7F4F7E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>
            <a:extLst>
              <a:ext uri="{FF2B5EF4-FFF2-40B4-BE49-F238E27FC236}">
                <a16:creationId xmlns:a16="http://schemas.microsoft.com/office/drawing/2014/main" id="{049D4506-4466-4BFF-B2EE-9438375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54CBDEFB-DE0E-46DF-8466-AC87AC19C2E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7429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33F7EC-9901-45C0-8EDC-69DEDE15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F08F-DC6B-4601-B491-B0F83F6DD2DA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263BA8-CF3D-4949-920B-A603CDC5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9A4425-FB85-4E6A-AB04-0F8CD433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A255-D780-4AFF-9534-41DBB70B65E0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50325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712B6B9-4BCE-4C03-A429-5E357471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71AA7F3-C99E-4A5B-B317-5AEBAB3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>
            <a:extLst>
              <a:ext uri="{FF2B5EF4-FFF2-40B4-BE49-F238E27FC236}">
                <a16:creationId xmlns:a16="http://schemas.microsoft.com/office/drawing/2014/main" id="{C5FB7F98-7089-467F-9467-7354B4DD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DA3B767-E50D-47AF-9973-34F25BC3709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22225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0A40ACA-8E5B-49B1-B15A-9A6E18C0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8A56F2D-45E6-4014-BF8C-7B3E80BF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>
            <a:extLst>
              <a:ext uri="{FF2B5EF4-FFF2-40B4-BE49-F238E27FC236}">
                <a16:creationId xmlns:a16="http://schemas.microsoft.com/office/drawing/2014/main" id="{4EEEA32F-10A3-452E-8606-FC96B8B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545CB99-4F49-42D9-9C9D-F8E6BC4E8C1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99145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4966E53-7850-4041-B997-9E0E02D7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9011716-62F6-432C-9144-C8C24883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>
            <a:extLst>
              <a:ext uri="{FF2B5EF4-FFF2-40B4-BE49-F238E27FC236}">
                <a16:creationId xmlns:a16="http://schemas.microsoft.com/office/drawing/2014/main" id="{F2411297-6C40-45EE-806C-E7C722CD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F6601DD-CAE6-4D86-B0E0-5EC3E660357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12972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FE3C8F1-9390-463B-A298-544B9E73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D1FC5D5-3DA7-4D2E-BE6C-CA1A141D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>
            <a:extLst>
              <a:ext uri="{FF2B5EF4-FFF2-40B4-BE49-F238E27FC236}">
                <a16:creationId xmlns:a16="http://schemas.microsoft.com/office/drawing/2014/main" id="{FF5404BE-9AA3-4DF8-9D75-4BAAE75C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C03FE163-4008-4AC5-B24F-BC4AF28AFF0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23837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6D6CA2F-AE90-4F44-A7F1-E05BCD73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94A7F56-6A69-46C7-93E0-6CAE6713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B9F58898-680C-4F7D-A190-73BD9EB4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00648A47-8208-4138-A905-0959FA31BC4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90626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F9083A2-72D1-4F18-AFF3-E1F1769B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F833315-A81D-4EFD-829B-31C99EC9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u="sng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DDEF98AD-FFF2-48E7-883F-1F71B5BC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60E72CDE-BE30-4D7A-93BD-DDF9F1C0CD7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52181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F067D-345C-4FAF-A0EA-156AB71A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2D4B-B953-4464-AE2C-544442B8331C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1490E-585F-405A-B243-A8F939FC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83454-FB43-4814-8736-B16BC553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6AD7-7B78-4419-93C7-37D93717961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36235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86B9C-C529-4A25-819B-960FCBB7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81DF-C07B-4F5D-B8F8-48EE215702B3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04B62-96C6-4042-B064-30CC3027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DAC40-A945-4637-8084-E4E67D38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58F7-CC98-4A95-9977-4D55629D4FF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54770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ED2D5-499B-44F8-AEFD-896BD53E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386A-3B51-4B36-8084-A0A796CB39FD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D767-CCB0-4E7B-9EC2-4CF67025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CD272-F7E4-4A62-BC0B-688FF9B3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5EBF-E106-4117-A859-E688B165464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10576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4C2ADA-7E74-4616-AFE2-A26D8FCD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EB97B-C019-4983-8DAC-714AD233B9D6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ACF5F9-01D3-4CE5-8EF7-6FA02FD8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DB8EE-9451-4611-B595-87B67B1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D283-B906-4703-A43E-BCDA8996456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5428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D55059-84E8-45CC-BBF0-3CA1B743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F08F-DC6B-4601-B491-B0F83F6DD2DA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50C3D3-098A-4663-8A5C-F020F293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833E7E-C219-47F0-A452-975F21BD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5F47-20CD-4A3F-8D3B-580A187157E8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316816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C97D34-2BD1-4C08-9F10-87D937D6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0255-E09D-4FC3-8B95-0FFE8D04ED5E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23C015-F031-42AB-9F7C-9FC4B5D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0239F2-E6E3-4703-B601-6A6D469A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AC85-F497-4D92-BCAE-EF716FE679B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91087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28D9B3-0824-4A40-BD12-2DAB7391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1A43-B952-4EA5-9F9B-C0B6E907AB4C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37D45F-5393-4EF3-9D4D-D867F4F5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EC756C-C365-4D07-B3BD-9DDC6699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E410-BFA6-4599-93F9-C7C075E82BE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71052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BEFE5A-D768-4E94-B218-ECD4CAED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3533-9EF1-4DAF-8416-AFC29E171C88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1F4EA8-9A81-4E71-A33D-96A4E63E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26CDE0-6EEC-4DB4-BD0C-A9A3211C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933B-147E-4657-9AA7-7B2139B75F7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26357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19EC7D-54FB-4238-961D-EE2DCD5F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5BDB-D3DC-4548-A1E7-68C1189AA1CC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439018-4255-494C-86EC-52507A79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2E5D13-DA0C-4ED9-B553-D15A7420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5CDE-2DAB-45AB-B13B-FEE2D5E41B3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06884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1585EB-EC7B-4EEA-A83B-47DE5A46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FF96-13C3-48EA-A4DB-59999002C980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FE1108-5FAA-4F3F-A16B-8FABA471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EDCB8E-3CD4-4A8B-B7F8-E69DAD13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505F-73B6-43CA-8476-1CD9647D68E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1853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1D02D-542E-4BB6-8CA9-ED5A0712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59AC-7398-456D-9DE2-72981C2ADA6B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A8739-2BE9-4BD7-BD62-D99A80DE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16A48-DA70-4185-807A-9973E057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935B-5F77-4D19-8A3E-CE00ACA5155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42444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AD27C-163C-48F9-AB76-CBB3FD8A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425A-DD9B-426A-ADC5-F9921077844B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59229-9430-456C-B3CF-871DEA04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7A71-166B-4020-ABE1-7E8B3145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3520-2D07-45C0-824F-13B1812BFD6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8950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233787-B95B-4550-9FC9-5EC972CE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F08F-DC6B-4601-B491-B0F83F6DD2DA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3F6291-FC4C-481C-862B-3B88349E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5C6EB9-DC89-4817-B946-A7C6EBC0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C589-0CA2-44A6-8813-FF684DB64841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3431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EF7BFD2-09C4-4399-9139-734F76CF9724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10602C8D-0D6B-426D-BDAB-8E2817E4426A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73875B3-91B1-44F0-AED2-5A7DFBC8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0630-CEBA-4B2C-9FD6-D9790B46F205}" type="datetime4">
              <a:rPr lang="en-US"/>
              <a:pPr>
                <a:defRPr/>
              </a:pPr>
              <a:t>January 3, 2021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BB780CA-4773-493B-9D36-ABCE4A92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74375AE-5EF6-434E-8926-9E1808F6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86D2-D5FE-486B-8A72-424A58EA022F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48036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9E2BEFB2-64EF-4157-91DA-4B8FE8F6CD22}"/>
              </a:ext>
            </a:extLst>
          </p:cNvPr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AD2AA02-0AD6-4D36-A1B5-1FBA005915DB}"/>
              </a:ext>
            </a:extLst>
          </p:cNvPr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2FFC8D4-86B3-4E96-A5BE-D3EA3BA6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4F3AE0C-D425-43B8-A7B9-B64889D008B3}" type="datetime4">
              <a:rPr lang="en-US"/>
              <a:pPr>
                <a:defRPr/>
              </a:pPr>
              <a:t>January 3, 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341A89B-8C97-4B46-8FF9-64F0534E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E613F4C-5EF4-44D7-AD6F-D1F813D8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04DFB4-D098-4903-A94A-253F0DBE3633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1882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20B418D3-F7BF-490B-9DC3-83E944F6A914}"/>
              </a:ext>
            </a:extLst>
          </p:cNvPr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94ADF32-C271-4BCD-B4CD-07BE2DDCF454}"/>
              </a:ext>
            </a:extLst>
          </p:cNvPr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824BB1B-B863-4469-83D5-1DDC81AC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CCAB-8B71-4D66-A59C-639B5474C901}" type="datetime4">
              <a:rPr lang="en-US"/>
              <a:pPr>
                <a:defRPr/>
              </a:pPr>
              <a:t>January 3, 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8C0D816-7F1E-480C-BD52-2245CB87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0C727E0-3A70-4FC2-849D-AF2CEF82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936A-A691-4B98-BC71-672266796A9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1117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15ABD7-E1F7-419B-B622-590BE58E9C63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A83CB-9ED1-429F-90BF-64366E2BF010}"/>
              </a:ext>
            </a:extLst>
          </p:cNvPr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5FBE7-92F4-4A20-912C-5E73AE5F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Text Placeholder 2">
            <a:extLst>
              <a:ext uri="{FF2B5EF4-FFF2-40B4-BE49-F238E27FC236}">
                <a16:creationId xmlns:a16="http://schemas.microsoft.com/office/drawing/2014/main" id="{F23AAA9C-A04F-438C-9DF1-A3BBF0588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4800F-69E7-4DC4-A771-7ACA3AE9F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DFF08F-DC6B-4601-B491-B0F83F6DD2DA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541E-5740-4F9E-81A6-6AC4C293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1FD4D-1067-4678-8F61-8052EA97B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8FE5BB-667A-4C97-B797-FF46620CAF7B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6390B7-A337-458E-B6CC-D3B79BC1F178}"/>
              </a:ext>
            </a:extLst>
          </p:cNvPr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Angsana New" pitchFamily="18" charset="-34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Angsana New" pitchFamily="18" charset="-34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Angsana New" pitchFamily="18" charset="-34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Angsana New" pitchFamily="18" charset="-34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Angsana New" pitchFamily="18" charset="-34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Angsana New" pitchFamily="18" charset="-34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Angsana New" pitchFamily="18" charset="-34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Angsana New" pitchFamily="18" charset="-34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21E6075-EAFE-4396-8E8B-C1BFA254A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5BE65B4-0C39-48FD-AE28-C89B7FA00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9E8B714-E9BD-4A18-8FDF-BACB582B4B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EFD7CE41-18D4-4F72-85F8-1404048188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2382EB3-9F0A-4945-B15E-846FF1C377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u="none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EA71BF-F045-4F3F-BFC5-A97D6D8203A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333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DFAAB4B8-FC68-4618-8B5D-5C5840E85F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D6277050-6ADC-4C9F-984B-C2FD6E8F99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4273-3AA7-4A05-B246-ADAFECA38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u="none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A081F1-23FD-4F3E-AF45-B3C88B4696B0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EDCEB-FF48-4ADC-B06D-C9B264C2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u="none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12A38-A9EB-4AB9-A8EA-6E2E28295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4E243BD6-B8F0-4497-8466-99EB1144E1D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1958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แทนชื่อเรื่อง 1">
            <a:extLst>
              <a:ext uri="{FF2B5EF4-FFF2-40B4-BE49-F238E27FC236}">
                <a16:creationId xmlns:a16="http://schemas.microsoft.com/office/drawing/2014/main" id="{27660CA5-BB33-4550-BB82-A1536CC8EE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9219" name="ตัวแทนข้อความ 2">
            <a:extLst>
              <a:ext uri="{FF2B5EF4-FFF2-40B4-BE49-F238E27FC236}">
                <a16:creationId xmlns:a16="http://schemas.microsoft.com/office/drawing/2014/main" id="{6EAF2F5E-DF53-4B68-83FE-355C737FD0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7D3B6AC-D56C-471D-97B5-D9DA72C6B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u="none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DA8725A7-393B-4422-B521-69860CCF3C61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F0286A8-1E4D-4506-8CB5-F74A7452C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u="none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3CC695F6-991C-40FD-9774-680166A73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F7318A39-FA1A-4E40-B2C7-188F3F9A3AE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8779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04D4D51-DD71-4DD5-9901-CE4CE308B0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7CB38F-9761-4C17-92F3-91C3A80973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5745-45F5-42D1-88E6-3FA7D48D5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165D46-ACE4-420C-BC23-8941630AF88A}" type="datetimeFigureOut">
              <a:rPr lang="th-TH"/>
              <a:pPr>
                <a:defRPr/>
              </a:pPr>
              <a:t>03/01/64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9876F-1E1D-470B-BDB6-D8E8C66A5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C9623-821C-4C37-9CB2-9B487160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F9C3665B-F996-4AB4-B251-A2D622F0D6D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78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gif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gif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CC273-A204-41E0-B8C2-9C8302987639}"/>
              </a:ext>
            </a:extLst>
          </p:cNvPr>
          <p:cNvSpPr txBox="1"/>
          <p:nvPr/>
        </p:nvSpPr>
        <p:spPr>
          <a:xfrm>
            <a:off x="866692" y="719138"/>
            <a:ext cx="54625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6600" b="1" cap="all" dirty="0">
                <a:ln w="9000" cmpd="sng">
                  <a:solidFill>
                    <a:srgbClr val="9B835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การใช้ภาษาให้งดงาม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92EDDA-150D-4971-9106-D62B956BFE10}"/>
              </a:ext>
            </a:extLst>
          </p:cNvPr>
          <p:cNvSpPr txBox="1"/>
          <p:nvPr/>
        </p:nvSpPr>
        <p:spPr>
          <a:xfrm>
            <a:off x="2122684" y="1757522"/>
            <a:ext cx="30888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9B835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- </a:t>
            </a:r>
            <a:r>
              <a:rPr lang="th-TH" sz="3600" b="1" cap="all" dirty="0">
                <a:ln w="9000" cmpd="sng">
                  <a:solidFill>
                    <a:srgbClr val="9B835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การสรรคำ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9B835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- </a:t>
            </a:r>
            <a:r>
              <a:rPr lang="th-TH" sz="3600" b="1" cap="all" dirty="0">
                <a:ln w="9000" cmpd="sng">
                  <a:solidFill>
                    <a:srgbClr val="9B835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การเรียบเรียงคำ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9B835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- </a:t>
            </a:r>
            <a:r>
              <a:rPr lang="th-TH" sz="3600" b="1" cap="all" dirty="0">
                <a:ln w="9000" cmpd="sng">
                  <a:solidFill>
                    <a:srgbClr val="9B835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การใช้โวหาร</a:t>
            </a:r>
          </a:p>
        </p:txBody>
      </p:sp>
      <p:sp>
        <p:nvSpPr>
          <p:cNvPr id="90116" name="AutoShape 9" descr="data:image/jpeg;base64,/9j/4AAQSkZJRgABAQAAAQABAAD/2wBDAAkGBwgHBgkIBwgKCgkLDRYPDQwMDRsUFRAWIB0iIiAdHx8kKDQsJCYxJx8fLT0tMTU3Ojo6Iys/RD84QzQ5Ojf/2wBDAQoKCg0MDRoPDxo3JR8lNzc3Nzc3Nzc3Nzc3Nzc3Nzc3Nzc3Nzc3Nzc3Nzc3Nzc3Nzc3Nzc3Nzc3Nzc3Nzc3Nzf/wAARCAC9AGcDASIAAhEBAxEB/8QAHAABAAIDAQEBAAAAAAAAAAAAAAYHBAUIAQID/8QASxAAAQMDAQUEBgQJBw0AAAAAAQIDBAAFEQYHEiExQRNRYZEIFCJxgaEVQlKyIyQlMmNkgpKxNWJyc3XB0RYXJjQ2Q1N0oqOzw+H/xAAUAQEAAAAAAAAAAAAAAAAAAAAA/8QAFBEBAAAAAAAAAAAAAAAAAAAAAP/aAAwDAQACEQMRAD8AvGlKxrjPi2yC9NnvoYjMoK3HFnASKDIJxzqutY7XtP6ecciw9+6TU5BTHUOzQodFL/wB5HOKqvaTtUuGqHHYFqW5DsxBSUDg5IHes9B/NHfxz0rckmgsK+7ZNW3RZEWS1bWcnDcVsZI8VKyfLHOor65qDUs1qEZc+5SZC8NsqeUvJPE4BOAOvcAK02K6H9HjT7cXT8m+OtoL810ttL5lLaOB92VZz7hQQaJsN1a+wl1x61x1EAlp2QoqT4HdQR861F9sGttn/ZLekyo0ZSgEPw5Si0VdAccvcRxrqvFYF9tEO+2mTbLg0HI8hBSoEcu4juIOCD3ig5wsW2XVlsWBMkNXJjqiS2ArHgpOD55q3NHbXNO6iU3GlKVa5ysDs5KhuLV3JXyPxwfCuZpsZyFMfiPY7VhxTa8cspOD/CvxBNB3CDnlXtc0bNtq0/TbrNuvLi5dnHsjPtORx0KT1SPs+Xcej4E2NcIbMuE+2/HeTvNutnKVDwoMilKUHilBIySABzJrmTbBr9eqbqu3W538jRF4RunhIWOaz4cwPPrwtTbjqldg0r6lEXuzLmosghWChvHtqHmB+14VzKaDyrB2cbLp2sWjPkyPUbWCUpd3N5bqhwISOWBxyfkemm0JpuHqCVOdu85UG1W+MZEp9CQpWMgBKR3nj0PLlxFdRaQYtcbTVtbsOfo3sEqjlQIJSeOTnjk5JPvoIBB2D6dZcbXMn3CVunKkbyUJX4cBkfA1ZlptcKzwGYFsjojxGRhtpA4DqfeScknrX7yZDUWO7IfWENNIK1qUcBKQMkn4CqAvO3m8OyVCzW6HHjhRCTICnVqGeB4EAe7jQdCVrNR3qJp+zSrnPcShlhsqwTjfV0SPEnhVFP7er8uH2bVsgNSMAF721DPUhOf7/Oq71Dqe9akeS7eri9KKPzEqOEJ9yRwHlQayQ85IfcffUVuurK1qPVROSa/OlKBVl7HdoDmmbmi13R8/Q0pWMrPCO4frg9Enr59+a0r0Hjx5UHcKTkZHKlV7sS1SdQ6STFlOlydbSGXCo5UpH1FH4DGe9NKCpNu92VcdevxgT2NvaQwkZ4bxG8o+asfCq6re67kLla0vjruN/wBfeTw7krIHyArI2b2tu865s0F7BbXJC1pI4KSgFZHx3cUG8ulhtOjNMFm+JXK1Jcm0LRDQ8pCIbWcgubpG8TgcD1HDlk2psW1vP1XHuES4x4rRgBrsjGQUJ3Fbw3d3w3fnVD64url71bdbi5/vpKgjwQn2Uj91IqzvRoP47f8A+qY/iug0e1naBe5l9vFgjzkotTTxYKGUbpXu8FJUrmeOQehx3VWFbzXP+22oP7Tk/wDlVWjoFKUoFKUoFKUoLJ2C3n6N1t6q4shidHW2pOOBUkb4PwAV50qv7dNft0xuXFWUPN53VDpkEH5GlBtNdx3Iutb406AFevvK4dylkj5EVjaZvT+nb9Bu8VIW7FdCwg8AscQpOemQSPjUx28WhVu149KCSGrg0h9JxwyBuqHmnPxquqCbbSLDFZeY1LYT2ljvCi41gYLDv121d3EHHxHTNTX0af8AXr//AFTH8V1ANF63l6ZafguQ41xtMpWZEGSnKVnGMg9DjHQ8qsPRGrtF6fvSp1ljz4sG6YanIeGW7e4D+D4/YVlfU43fgAqrWyt7Wd+V33KQf+4qtLW31etDuq7042oKQqe+pKknIILiuIrUUClKUClKUClKUGTboT1xmNxIyd51zO6PcCf7qVYGwSzm5a29aWglmDHW4VZ5KUNwD4gq8qUFp7cNLOX/AEqJkRvemWxReSN3JW3j20j5K/ZrmQ867hUARgjIPOuZdr+z9zS90XcrcxmzSl5RuDhHWeaD4c8eXTiFb1b2wC1w70zqe3XFkOxZEdlDiCccMr4g9COYNVDV2ejOPxrUB/RsfxXQRraTpyBGsdsvVmZKGm3XbbMGBkuMqKErIAxlQSSeXTvquKtthxV50ztGsi1e1DnLuMfOTjDit8Ae5P8A1E1UlApSlApSlAr1PMZ5V5VmbGtn69SXNF2ukc/Q8VWQF8pLg5JHekdfLvwFqbE9LHT2k0ypTRROuRD7oUMKSj6iT8CTjvUaVYQGBgUoPaxrhBjXKG9DnMofjPJKHG1jIUKyaUHM+0rZVcdOOvXCzocmWfJV7I3nI4/nDqkfa88dZJ6M4/D6i/ox/wD2VeZAPMVUO0G/t7MdSxZlgtUMIuralTmQCgOlCvZIxwSfbVk44540EI0DLQztfuER4AsXF6XDcBxghRUcH4pFV5c4arfcpcJw5XGeW0o4xkpURy+FWSzoLU6b9bdWxIbUiHIltXHDDoUppJWHMEHBOPAcaje0OB63rC7zrIy5LtsmQXm5LCS42oqAUvChw/OJ4dKCIUr77JztOz3Fb+cbuOPlWwiaevc1QTEs9wfJ6Nxlq/gKDWV7VjWLYxqu5uAzmWbYxniuQsKVjwSnPzxVtaO2R6e04puRJb+k5ySCHpKRuJPDilHIcRzOT40FWbNtk1w1A8zcL425DtGd7cUCl2R4AdEn7XlzyOjYEKNb4bMSEwhiOykJbbQMBIFfvgDkK9oFKUoFKUoFUH6S38q2MfoHfvJq/KoH0lf5Xsg/V3PvCguPRyD/AJG2ZKhx+j2Rj9gVF9iKA3pacwAAhq5yEhA5JGRwxUmss2NbNFW6ZNeSzGj25lbjiuSUhsVFth7TqtP3S4lJTHuF0efjBXPc4DOPeDQWF2DWc9k3+6K+wMDA5V7SgUpSgUpSgUpSgUpWs1NdhYtPXG6lAcMSOt1KCcBSgOAz0ycCg2RIAJJAA4k1SW22y3DVeo7RG0/HVOW3HUHVMkFLWVcN9XJPI8+41n2LQErXVti37XF6nPql4kNQY6whppB/NGMHoemDx51FNrdvb0C5FtelH5UCJcGVLloRIUe1KTgZJOeRPAUEmh2rUW0RmBAuDSrVpOAlCFJCvwk8oAT+7lJweA4g8Tyt+LGYhxmo0VpDTDKA222gYCUgYAA7qx7Jg2aARy9Wb+6KzaBSlKBSlKBSlKBSlKBUX2nIK9n9/CRx9TWfLjUorV6ohG46au0FKgkyYTzQURnBUgjPzoMDZw+JGg7C4F7/AOItJJzniE4PzBqovSUP5bsw/VV/eqe7BpaJOzqIylaSqK880oD6pKyvB/fqA+kmfy9aB3RV/eoLysHCxW7/AJVr7orPrCsYxZbeP1Zv7orNoFKUoFKUoFKUoFKUoFeEAgg8jzr2lBU+xom0aj1fppz2fV5nbsoKhkoJIzj3bnmKhfpGu72sILP2IKVea1f4VNbuhOmduVtuR9iPf45jLJOB2gCUgcupS1w7zmoJ6RJ/06j/ANnN/fcoOh7QMWqEP0Df3RWXWNbBi2xAP+Cj7orJoFKUoFKUoFKUoFKUoFKE4qG692i2fRrSm31+tXJSN5qE0r2vAqP1R7+J6A0GDtntEidpqPcrcjeuNqltyY4SkFSvaAKR8SDgc92qN2q3td/1nKkOR3YqmUIjll7G8hSR7QOOH5xVyzX4ar15qDVE9qTNlqbQy4HI8ZjKW2lDkQOqvE5NbHay2Zd5jX1qDMYbuERpT63462kmQBhQG8B0CT486C8dn20Wz6risxkuiNdEtjtIjnDJHMoPJQ+feKmwriBtbjTiHG1qQ4ghSVJOCkjkQaufZ9tnXFbjWvVSVuoThtNwByoDp2gPP+kOPgedBfNK+W1pW2laFBSVAEKHIivqgUpSgUpSgUpSgo3aBtq3gu36QynCily4LR0/Rj+8j4da0Ok9kV+1LuXS+yzCjv4cJey5IdBPPB5ZGeKjnwq3/wDNjooPF76Aj7xXv4317oOfs72MeHKpgnlQRrSuhNPaWbQbZAQZKU4Mp4Bbqv2unwwK3dytsK6Q3IdxitSozn57TqQpJ/8AvjWXSg542jbHZFoDtz0wHJUBOVORVHedZHP2ftJ+fDrzqO7KLhpmLfTG1Zbo0hiUUpZkvp3ksL44CgeG6c8zywOmSOqaoDbxoy3Wt5N+t34BUpZ7eOlPsKXke2O4nPHv599BfraUobShsAISAEhPIDwr6qE7HbjLuegLa9OcDjjYUwlQGDuIO6nPHicDnU2oFKUoFKUoFKUoP//Z">
            <a:extLst>
              <a:ext uri="{FF2B5EF4-FFF2-40B4-BE49-F238E27FC236}">
                <a16:creationId xmlns:a16="http://schemas.microsoft.com/office/drawing/2014/main" id="{3B553C6D-4C7B-4C5B-8226-F43C32248C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661988"/>
            <a:ext cx="752475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0117" name="AutoShape 11" descr="data:image/jpeg;base64,/9j/4AAQSkZJRgABAQAAAQABAAD/2wBDAAkGBwgHBgkIBwgKCgkLDRYPDQwMDRsUFRAWIB0iIiAdHx8kKDQsJCYxJx8fLT0tMTU3Ojo6Iys/RD84QzQ5Ojf/2wBDAQoKCg0MDRoPDxo3JR8lNzc3Nzc3Nzc3Nzc3Nzc3Nzc3Nzc3Nzc3Nzc3Nzc3Nzc3Nzc3Nzc3Nzc3Nzc3Nzc3Nzf/wAARCAC9AGcDASIAAhEBAxEB/8QAHAABAAIDAQEBAAAAAAAAAAAAAAYHBAUIAQID/8QASxAAAQMDAQUEBgQJBw0AAAAAAQIDBAAFEQYHEiExQRNRYZEIFCJxgaEVQlKyIyQlMmNkgpKxNWJyc3XB0RYXJjQ2Q1N0oqOzw+H/xAAUAQEAAAAAAAAAAAAAAAAAAAAA/8QAFBEBAAAAAAAAAAAAAAAAAAAAAP/aAAwDAQACEQMRAD8AvGlKxrjPi2yC9NnvoYjMoK3HFnASKDIJxzqutY7XtP6ecciw9+6TU5BTHUOzQodFL/wB5HOKqvaTtUuGqHHYFqW5DsxBSUDg5IHes9B/NHfxz0rckmgsK+7ZNW3RZEWS1bWcnDcVsZI8VKyfLHOor65qDUs1qEZc+5SZC8NsqeUvJPE4BOAOvcAK02K6H9HjT7cXT8m+OtoL810ttL5lLaOB92VZz7hQQaJsN1a+wl1x61x1EAlp2QoqT4HdQR861F9sGttn/ZLekyo0ZSgEPw5Si0VdAccvcRxrqvFYF9tEO+2mTbLg0HI8hBSoEcu4juIOCD3ig5wsW2XVlsWBMkNXJjqiS2ArHgpOD55q3NHbXNO6iU3GlKVa5ysDs5KhuLV3JXyPxwfCuZpsZyFMfiPY7VhxTa8cspOD/CvxBNB3CDnlXtc0bNtq0/TbrNuvLi5dnHsjPtORx0KT1SPs+Xcej4E2NcIbMuE+2/HeTvNutnKVDwoMilKUHilBIySABzJrmTbBr9eqbqu3W538jRF4RunhIWOaz4cwPPrwtTbjqldg0r6lEXuzLmosghWChvHtqHmB+14VzKaDyrB2cbLp2sWjPkyPUbWCUpd3N5bqhwISOWBxyfkemm0JpuHqCVOdu85UG1W+MZEp9CQpWMgBKR3nj0PLlxFdRaQYtcbTVtbsOfo3sEqjlQIJSeOTnjk5JPvoIBB2D6dZcbXMn3CVunKkbyUJX4cBkfA1ZlptcKzwGYFsjojxGRhtpA4DqfeScknrX7yZDUWO7IfWENNIK1qUcBKQMkn4CqAvO3m8OyVCzW6HHjhRCTICnVqGeB4EAe7jQdCVrNR3qJp+zSrnPcShlhsqwTjfV0SPEnhVFP7er8uH2bVsgNSMAF721DPUhOf7/Oq71Dqe9akeS7eri9KKPzEqOEJ9yRwHlQayQ85IfcffUVuurK1qPVROSa/OlKBVl7HdoDmmbmi13R8/Q0pWMrPCO4frg9Enr59+a0r0Hjx5UHcKTkZHKlV7sS1SdQ6STFlOlydbSGXCo5UpH1FH4DGe9NKCpNu92VcdevxgT2NvaQwkZ4bxG8o+asfCq6re67kLla0vjruN/wBfeTw7krIHyArI2b2tu865s0F7BbXJC1pI4KSgFZHx3cUG8ulhtOjNMFm+JXK1Jcm0LRDQ8pCIbWcgubpG8TgcD1HDlk2psW1vP1XHuES4x4rRgBrsjGQUJ3Fbw3d3w3fnVD64url71bdbi5/vpKgjwQn2Uj91IqzvRoP47f8A+qY/iug0e1naBe5l9vFgjzkotTTxYKGUbpXu8FJUrmeOQehx3VWFbzXP+22oP7Tk/wDlVWjoFKUoFKUoFKUoLJ2C3n6N1t6q4shidHW2pOOBUkb4PwAV50qv7dNft0xuXFWUPN53VDpkEH5GlBtNdx3Iutb406AFevvK4dylkj5EVjaZvT+nb9Bu8VIW7FdCwg8AscQpOemQSPjUx28WhVu149KCSGrg0h9JxwyBuqHmnPxquqCbbSLDFZeY1LYT2ljvCi41gYLDv121d3EHHxHTNTX0af8AXr//AFTH8V1ANF63l6ZafguQ41xtMpWZEGSnKVnGMg9DjHQ8qsPRGrtF6fvSp1ljz4sG6YanIeGW7e4D+D4/YVlfU43fgAqrWyt7Wd+V33KQf+4qtLW31etDuq7042oKQqe+pKknIILiuIrUUClKUClKUClKUGTboT1xmNxIyd51zO6PcCf7qVYGwSzm5a29aWglmDHW4VZ5KUNwD4gq8qUFp7cNLOX/AEqJkRvemWxReSN3JW3j20j5K/ZrmQ867hUARgjIPOuZdr+z9zS90XcrcxmzSl5RuDhHWeaD4c8eXTiFb1b2wC1w70zqe3XFkOxZEdlDiCccMr4g9COYNVDV2ejOPxrUB/RsfxXQRraTpyBGsdsvVmZKGm3XbbMGBkuMqKErIAxlQSSeXTvquKtthxV50ztGsi1e1DnLuMfOTjDit8Ae5P8A1E1UlApSlApSlAr1PMZ5V5VmbGtn69SXNF2ukc/Q8VWQF8pLg5JHekdfLvwFqbE9LHT2k0ypTRROuRD7oUMKSj6iT8CTjvUaVYQGBgUoPaxrhBjXKG9DnMofjPJKHG1jIUKyaUHM+0rZVcdOOvXCzocmWfJV7I3nI4/nDqkfa88dZJ6M4/D6i/ox/wD2VeZAPMVUO0G/t7MdSxZlgtUMIuralTmQCgOlCvZIxwSfbVk44540EI0DLQztfuER4AsXF6XDcBxghRUcH4pFV5c4arfcpcJw5XGeW0o4xkpURy+FWSzoLU6b9bdWxIbUiHIltXHDDoUppJWHMEHBOPAcaje0OB63rC7zrIy5LtsmQXm5LCS42oqAUvChw/OJ4dKCIUr77JztOz3Fb+cbuOPlWwiaevc1QTEs9wfJ6Nxlq/gKDWV7VjWLYxqu5uAzmWbYxniuQsKVjwSnPzxVtaO2R6e04puRJb+k5ySCHpKRuJPDilHIcRzOT40FWbNtk1w1A8zcL425DtGd7cUCl2R4AdEn7XlzyOjYEKNb4bMSEwhiOykJbbQMBIFfvgDkK9oFKUoFKUoFUH6S38q2MfoHfvJq/KoH0lf5Xsg/V3PvCguPRyD/AJG2ZKhx+j2Rj9gVF9iKA3pacwAAhq5yEhA5JGRwxUmss2NbNFW6ZNeSzGj25lbjiuSUhsVFth7TqtP3S4lJTHuF0efjBXPc4DOPeDQWF2DWc9k3+6K+wMDA5V7SgUpSgUpSgUpSgUpWs1NdhYtPXG6lAcMSOt1KCcBSgOAz0ycCg2RIAJJAA4k1SW22y3DVeo7RG0/HVOW3HUHVMkFLWVcN9XJPI8+41n2LQErXVti37XF6nPql4kNQY6whppB/NGMHoemDx51FNrdvb0C5FtelH5UCJcGVLloRIUe1KTgZJOeRPAUEmh2rUW0RmBAuDSrVpOAlCFJCvwk8oAT+7lJweA4g8Tyt+LGYhxmo0VpDTDKA222gYCUgYAA7qx7Jg2aARy9Wb+6KzaBSlKBSlKBSlKBSlKBUX2nIK9n9/CRx9TWfLjUorV6ohG46au0FKgkyYTzQURnBUgjPzoMDZw+JGg7C4F7/AOItJJzniE4PzBqovSUP5bsw/VV/eqe7BpaJOzqIylaSqK880oD6pKyvB/fqA+kmfy9aB3RV/eoLysHCxW7/AJVr7orPrCsYxZbeP1Zv7orNoFKUoFKUoFKUoFKUoFeEAgg8jzr2lBU+xom0aj1fppz2fV5nbsoKhkoJIzj3bnmKhfpGu72sILP2IKVea1f4VNbuhOmduVtuR9iPf45jLJOB2gCUgcupS1w7zmoJ6RJ/06j/ANnN/fcoOh7QMWqEP0Df3RWXWNbBi2xAP+Cj7orJoFKUoFKUoFKUoFKUoFKE4qG692i2fRrSm31+tXJSN5qE0r2vAqP1R7+J6A0GDtntEidpqPcrcjeuNqltyY4SkFSvaAKR8SDgc92qN2q3td/1nKkOR3YqmUIjll7G8hSR7QOOH5xVyzX4ar15qDVE9qTNlqbQy4HI8ZjKW2lDkQOqvE5NbHay2Zd5jX1qDMYbuERpT63462kmQBhQG8B0CT486C8dn20Wz6risxkuiNdEtjtIjnDJHMoPJQ+feKmwriBtbjTiHG1qQ4ghSVJOCkjkQaufZ9tnXFbjWvVSVuoThtNwByoDp2gPP+kOPgedBfNK+W1pW2laFBSVAEKHIivqgUpSgUpSgUpSgo3aBtq3gu36QynCily4LR0/Rj+8j4da0Ok9kV+1LuXS+yzCjv4cJey5IdBPPB5ZGeKjnwq3/wDNjooPF76Aj7xXv4317oOfs72MeHKpgnlQRrSuhNPaWbQbZAQZKU4Mp4Bbqv2unwwK3dytsK6Q3IdxitSozn57TqQpJ/8AvjWXSg542jbHZFoDtz0wHJUBOVORVHedZHP2ftJ+fDrzqO7KLhpmLfTG1Zbo0hiUUpZkvp3ksL44CgeG6c8zywOmSOqaoDbxoy3Wt5N+t34BUpZ7eOlPsKXke2O4nPHv599BfraUobShsAISAEhPIDwr6qE7HbjLuegLa9OcDjjYUwlQGDuIO6nPHicDnU2oFKUoFKUoFKUoP//Z">
            <a:extLst>
              <a:ext uri="{FF2B5EF4-FFF2-40B4-BE49-F238E27FC236}">
                <a16:creationId xmlns:a16="http://schemas.microsoft.com/office/drawing/2014/main" id="{1C50647D-4A33-41D4-B106-5B9146ACEC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661988"/>
            <a:ext cx="752475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0118" name="AutoShape 13" descr="data:image/jpeg;base64,/9j/4AAQSkZJRgABAQAAAQABAAD/2wBDAAkGBwgHBgkIBwgKCgkLDRYPDQwMDRsUFRAWIB0iIiAdHx8kKDQsJCYxJx8fLT0tMTU3Ojo6Iys/RD84QzQ5Ojf/2wBDAQoKCg0MDRoPDxo3JR8lNzc3Nzc3Nzc3Nzc3Nzc3Nzc3Nzc3Nzc3Nzc3Nzc3Nzc3Nzc3Nzc3Nzc3Nzc3Nzc3Nzf/wAARCAC9AGcDASIAAhEBAxEB/8QAHAABAAIDAQEBAAAAAAAAAAAAAAYHBAUIAQID/8QASxAAAQMDAQUEBgQJBw0AAAAAAQIDBAAFEQYHEiExQRNRYZEIFCJxgaEVQlKyIyQlMmNkgpKxNWJyc3XB0RYXJjQ2Q1N0oqOzw+H/xAAUAQEAAAAAAAAAAAAAAAAAAAAA/8QAFBEBAAAAAAAAAAAAAAAAAAAAAP/aAAwDAQACEQMRAD8AvGlKxrjPi2yC9NnvoYjMoK3HFnASKDIJxzqutY7XtP6ecciw9+6TU5BTHUOzQodFL/wB5HOKqvaTtUuGqHHYFqW5DsxBSUDg5IHes9B/NHfxz0rckmgsK+7ZNW3RZEWS1bWcnDcVsZI8VKyfLHOor65qDUs1qEZc+5SZC8NsqeUvJPE4BOAOvcAK02K6H9HjT7cXT8m+OtoL810ttL5lLaOB92VZz7hQQaJsN1a+wl1x61x1EAlp2QoqT4HdQR861F9sGttn/ZLekyo0ZSgEPw5Si0VdAccvcRxrqvFYF9tEO+2mTbLg0HI8hBSoEcu4juIOCD3ig5wsW2XVlsWBMkNXJjqiS2ArHgpOD55q3NHbXNO6iU3GlKVa5ysDs5KhuLV3JXyPxwfCuZpsZyFMfiPY7VhxTa8cspOD/CvxBNB3CDnlXtc0bNtq0/TbrNuvLi5dnHsjPtORx0KT1SPs+Xcej4E2NcIbMuE+2/HeTvNutnKVDwoMilKUHilBIySABzJrmTbBr9eqbqu3W538jRF4RunhIWOaz4cwPPrwtTbjqldg0r6lEXuzLmosghWChvHtqHmB+14VzKaDyrB2cbLp2sWjPkyPUbWCUpd3N5bqhwISOWBxyfkemm0JpuHqCVOdu85UG1W+MZEp9CQpWMgBKR3nj0PLlxFdRaQYtcbTVtbsOfo3sEqjlQIJSeOTnjk5JPvoIBB2D6dZcbXMn3CVunKkbyUJX4cBkfA1ZlptcKzwGYFsjojxGRhtpA4DqfeScknrX7yZDUWO7IfWENNIK1qUcBKQMkn4CqAvO3m8OyVCzW6HHjhRCTICnVqGeB4EAe7jQdCVrNR3qJp+zSrnPcShlhsqwTjfV0SPEnhVFP7er8uH2bVsgNSMAF721DPUhOf7/Oq71Dqe9akeS7eri9KKPzEqOEJ9yRwHlQayQ85IfcffUVuurK1qPVROSa/OlKBVl7HdoDmmbmi13R8/Q0pWMrPCO4frg9Enr59+a0r0Hjx5UHcKTkZHKlV7sS1SdQ6STFlOlydbSGXCo5UpH1FH4DGe9NKCpNu92VcdevxgT2NvaQwkZ4bxG8o+asfCq6re67kLla0vjruN/wBfeTw7krIHyArI2b2tu865s0F7BbXJC1pI4KSgFZHx3cUG8ulhtOjNMFm+JXK1Jcm0LRDQ8pCIbWcgubpG8TgcD1HDlk2psW1vP1XHuES4x4rRgBrsjGQUJ3Fbw3d3w3fnVD64url71bdbi5/vpKgjwQn2Uj91IqzvRoP47f8A+qY/iug0e1naBe5l9vFgjzkotTTxYKGUbpXu8FJUrmeOQehx3VWFbzXP+22oP7Tk/wDlVWjoFKUoFKUoFKUoLJ2C3n6N1t6q4shidHW2pOOBUkb4PwAV50qv7dNft0xuXFWUPN53VDpkEH5GlBtNdx3Iutb406AFevvK4dylkj5EVjaZvT+nb9Bu8VIW7FdCwg8AscQpOemQSPjUx28WhVu149KCSGrg0h9JxwyBuqHmnPxquqCbbSLDFZeY1LYT2ljvCi41gYLDv121d3EHHxHTNTX0af8AXr//AFTH8V1ANF63l6ZafguQ41xtMpWZEGSnKVnGMg9DjHQ8qsPRGrtF6fvSp1ljz4sG6YanIeGW7e4D+D4/YVlfU43fgAqrWyt7Wd+V33KQf+4qtLW31etDuq7042oKQqe+pKknIILiuIrUUClKUClKUClKUGTboT1xmNxIyd51zO6PcCf7qVYGwSzm5a29aWglmDHW4VZ5KUNwD4gq8qUFp7cNLOX/AEqJkRvemWxReSN3JW3j20j5K/ZrmQ867hUARgjIPOuZdr+z9zS90XcrcxmzSl5RuDhHWeaD4c8eXTiFb1b2wC1w70zqe3XFkOxZEdlDiCccMr4g9COYNVDV2ejOPxrUB/RsfxXQRraTpyBGsdsvVmZKGm3XbbMGBkuMqKErIAxlQSSeXTvquKtthxV50ztGsi1e1DnLuMfOTjDit8Ae5P8A1E1UlApSlApSlAr1PMZ5V5VmbGtn69SXNF2ukc/Q8VWQF8pLg5JHekdfLvwFqbE9LHT2k0ypTRROuRD7oUMKSj6iT8CTjvUaVYQGBgUoPaxrhBjXKG9DnMofjPJKHG1jIUKyaUHM+0rZVcdOOvXCzocmWfJV7I3nI4/nDqkfa88dZJ6M4/D6i/ox/wD2VeZAPMVUO0G/t7MdSxZlgtUMIuralTmQCgOlCvZIxwSfbVk44540EI0DLQztfuER4AsXF6XDcBxghRUcH4pFV5c4arfcpcJw5XGeW0o4xkpURy+FWSzoLU6b9bdWxIbUiHIltXHDDoUppJWHMEHBOPAcaje0OB63rC7zrIy5LtsmQXm5LCS42oqAUvChw/OJ4dKCIUr77JztOz3Fb+cbuOPlWwiaevc1QTEs9wfJ6Nxlq/gKDWV7VjWLYxqu5uAzmWbYxniuQsKVjwSnPzxVtaO2R6e04puRJb+k5ySCHpKRuJPDilHIcRzOT40FWbNtk1w1A8zcL425DtGd7cUCl2R4AdEn7XlzyOjYEKNb4bMSEwhiOykJbbQMBIFfvgDkK9oFKUoFKUoFUH6S38q2MfoHfvJq/KoH0lf5Xsg/V3PvCguPRyD/AJG2ZKhx+j2Rj9gVF9iKA3pacwAAhq5yEhA5JGRwxUmss2NbNFW6ZNeSzGj25lbjiuSUhsVFth7TqtP3S4lJTHuF0efjBXPc4DOPeDQWF2DWc9k3+6K+wMDA5V7SgUpSgUpSgUpSgUpWs1NdhYtPXG6lAcMSOt1KCcBSgOAz0ycCg2RIAJJAA4k1SW22y3DVeo7RG0/HVOW3HUHVMkFLWVcN9XJPI8+41n2LQErXVti37XF6nPql4kNQY6whppB/NGMHoemDx51FNrdvb0C5FtelH5UCJcGVLloRIUe1KTgZJOeRPAUEmh2rUW0RmBAuDSrVpOAlCFJCvwk8oAT+7lJweA4g8Tyt+LGYhxmo0VpDTDKA222gYCUgYAA7qx7Jg2aARy9Wb+6KzaBSlKBSlKBSlKBSlKBUX2nIK9n9/CRx9TWfLjUorV6ohG46au0FKgkyYTzQURnBUgjPzoMDZw+JGg7C4F7/AOItJJzniE4PzBqovSUP5bsw/VV/eqe7BpaJOzqIylaSqK880oD6pKyvB/fqA+kmfy9aB3RV/eoLysHCxW7/AJVr7orPrCsYxZbeP1Zv7orNoFKUoFKUoFKUoFKUoFeEAgg8jzr2lBU+xom0aj1fppz2fV5nbsoKhkoJIzj3bnmKhfpGu72sILP2IKVea1f4VNbuhOmduVtuR9iPf45jLJOB2gCUgcupS1w7zmoJ6RJ/06j/ANnN/fcoOh7QMWqEP0Df3RWXWNbBi2xAP+Cj7orJoFKUoFKUoFKUoFKUoFKE4qG692i2fRrSm31+tXJSN5qE0r2vAqP1R7+J6A0GDtntEidpqPcrcjeuNqltyY4SkFSvaAKR8SDgc92qN2q3td/1nKkOR3YqmUIjll7G8hSR7QOOH5xVyzX4ar15qDVE9qTNlqbQy4HI8ZjKW2lDkQOqvE5NbHay2Zd5jX1qDMYbuERpT63462kmQBhQG8B0CT486C8dn20Wz6risxkuiNdEtjtIjnDJHMoPJQ+feKmwriBtbjTiHG1qQ4ghSVJOCkjkQaufZ9tnXFbjWvVSVuoThtNwByoDp2gPP+kOPgedBfNK+W1pW2laFBSVAEKHIivqgUpSgUpSgUpSgo3aBtq3gu36QynCily4LR0/Rj+8j4da0Ok9kV+1LuXS+yzCjv4cJey5IdBPPB5ZGeKjnwq3/wDNjooPF76Aj7xXv4317oOfs72MeHKpgnlQRrSuhNPaWbQbZAQZKU4Mp4Bbqv2unwwK3dytsK6Q3IdxitSozn57TqQpJ/8AvjWXSg542jbHZFoDtz0wHJUBOVORVHedZHP2ftJ+fDrzqO7KLhpmLfTG1Zbo0hiUUpZkvp3ksL44CgeG6c8zywOmSOqaoDbxoy3Wt5N+t34BUpZ7eOlPsKXke2O4nPHv599BfraUobShsAISAEhPIDwr6qE7HbjLuegLa9OcDjjYUwlQGDuIO6nPHicDnU2oFKUoFKUoFKUoP//Z">
            <a:extLst>
              <a:ext uri="{FF2B5EF4-FFF2-40B4-BE49-F238E27FC236}">
                <a16:creationId xmlns:a16="http://schemas.microsoft.com/office/drawing/2014/main" id="{FF7EF067-5A02-4AEE-AD58-69F5E700B7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661988"/>
            <a:ext cx="752475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0119" name="AutoShape 19" descr="data:image/jpeg;base64,/9j/4AAQSkZJRgABAQAAAQABAAD/2wCEAAkGBhIPEBAPExAQEREWGBIQGBcREhIQFBIQFBAVFBUSEhMXGygeFx4jGhISHy8gIycpLC0vGB4yNjAqNiYrLCkBCQoKDQwFDgUNDSkYEhgpKSkpKSkpKSkpKSkpKSkpKSkpKSkpKSkpKSkpKSkpKSkpKSkpKSkpKSkpKSkpKSkpKf/AABEIAOEA4QMBIgACEQEDEQH/xAAcAAEAAgIDAQAAAAAAAAAAAAAABgcEBQEDCAL/xABEEAACAQMCAgcEBwQHCQEAAAAAAQIDBBESIQUxBgcTIkFRcTJhgZEjM0JykqGzFGOCsRVDUlNi0fAXJVRzk6Kyw/EW/8QAFAEBAAAAAAAAAAAAAAAAAAAAAP/EABQRAQAAAAAAAAAAAAAAAAAAAAD/2gAMAwEAAhEDEQA/ALxAAAAAAAAAAAAAAAAAAAAAAAAAAAAAAAAAAAAAAAAAAAAAAAAAAAAAAAAAAAAAAAAAAAAAAAAAAAAAAAAAAA4ckt/A1nFuL9l3ILVUe/uiv7Uv8vEid9OdR5qVJTl5OWEnhJ6fs470dsP2s7rmE3fEaWcdrSz5a45+WTmfEKUZKLq01J8k5xTfos7lUVoQyu5leGy3zpwks5T70NuXex9lsw6thSq80vPKxthJ6k/DZp745rOM4AuvIK34DxKtYUda1VqPjTlJp05KWmTpt8t/sv3cic8H41Su4dpTlnDxJPaUJYzpkv8ASfgBngAAAAAAAAAAAAAAAAAAAAAAAAAAAAB03dwqcJ1Jcopyfolk7jRdNJtWdTG2XTXlt2kfEDRO8ctVSXtSep+vl6Y5PxRqeKV9pJvkprdNfZrx5rZ93Ppjz5ZUZLRHfbCbwt1FPU9l7/c4781yNLxGeE8vC3Ta1LKxNSw4NqT79w/B5h6AYF9eZcm3HL1825P2rnZe5PPv29DoneNPKeN5Ye6S71TDS57Nx5YxpXkYV9dZcsvfLbXaSfeblqysb7zqpcvah5ox4XG/hnn3c5b35N7/AG3v74887hM7a+SsJJ7ZVZpY04WptLG+MZNRZcVqUJqpTqOnJYy1utLactceT8Eo+/0Zg1+IaaMKa/s8lv7dRywvg/Exe2xpeXsk9vNLDazstlHd+eOaAtzo/wBPqNdKFdxt66ehqb0wlL93N7fwvf15kqTKJxGSTlvF1YRfNpp0knz5+ps7a+uLJw/Zq8owbw6c3rpr0hLl8GvUC5AQLg3WjGeY3FJxcXplOjqnFPzlTl34rya1Jkx4dxejcx1UqsKi8dMk2vvR5r4oDMAyAAAAAAAAAAAAAAAAAAAAAAAavpNYSr2lelH23HMffOLUor4uOPibQAU9wvieuGnLUlt4+1q0rOWsPfzi9uc8bYPEbjO6wuW+cb5wsz25KMfbT5LPOWJH046F1aVSV9ax1xbc6lKPNS5ynBeKbS1LHvxJZRCHeKaTT3xhPx+rnGOM780tnnd4Wl91Brb26alzfuzvsttts+7z2xzis48bhvCzz2+fj+b+b8HticTq4m8LbEEscsaFj5r/ACNjacP7OnG4q91zWqnF8+z8a0vc+S892AurjvJer+Swv9f/AE6Z3fxefz7vmueX6/P6TXXN65ycvB7L08F8jt4fHXLnhb/llt/BNvHovADcRvZRjFanplLXp3SzHMVLHLwa28jNp8Z5Z38fRo1MpKc3JbRWIR58kseL2/zbOJUgJFa39NSnPHenjVu3nCwsJ8tvI+Ok/Gas4U5WtvKlXpuH0lKUMThpakmo6Zx30vbPJ7kfUmjvp3jQE2susS9tKMKtXFxTxHUpwlrhnzqQWUs7ZknzRL+F9aFpVxGrqtpvH1qzTefFVY7Y97wVHHiWqLhLeL2afJmVPiUWnJpaYxlt54Txt8gL9oXUKiUoThOLWU4SUk15prmduTzHfRpwruVKcqcoaUpU5ODU1BanGUd/a1Ep4D1p31tiNVxvKa/vO5VS91WK3/iT9QLzBD+B9adjdYUqn7NUeO7cYgs/4ansv5p+4l0Kikk0009008pr3MD6AAAAAAAAAAAAAAAAAAAivSrq9tr2M5xiqFy91VprDcv3kVtPy3WSVACll1ZXVvJN2ivp5WldpSpUE450yq6pa5JZxjG+Fk+eIdVHFbmbqVatq5S3l9JNJeUElT2SXLHLCLrAFLUeoau0tV3Qj56ac5/LLRk3HUVVjDFK/jnx10JRz7tSm3j4FwACg7vqf4pR9jsKy/d1dL+VRR/maW86OcSt89pZXKS5uNN1I/ihlHpY4wB5W/pTD0yTi/JrD+KZ3xvoM9NXfDaVZaatKnVXlUhGovlJMjnEOq3hlbLdnCD86Mp0fyg0vyAo2LT5M13FL1xapQ3k8Z9yzlm46adFKvDbmdNPRS1ScJ1pYhKi3mLU8btLZx55W2co0ceIUId2CcueqrNYnVk8ZaX2ILG0efi920gwZ1KkW3l75b9W9zso8Ua5m0j2dTyOmtwVPdAcU+IRns8G+6L8Zq0cqhc1aOO8lGfcfmnB5i/iiI1+HTj54PrhtaUasVvvsBd3A+tCtTbjdxjVhjadKKhPOftRclF/DHxLLlcxjHVJqK8XJqKW+N3yPNthTuK0uzpU5VZ6ZzxHO2mLxLKaaxJxfrg2lHpPd26dK5jVqQa0uNbP57LV8QPQSlnc5KD4f0lp0sdhVuLR93Kp1nKm5KK1ScJd3dpvGNs4JHa9alxRwp9hdQ930FT5rMX+FAWyCI8A6z7K7lGk5St6z2UK6UVJ+UKibjL0yn7iW5A5AAAAAAAAAAAAAAAAAAAAAAAB1XFtCpFwnGM4vmppSi/VPZkF6WdT1hc0qkqNGNtXw5RlSzCDkt8Sp+zh8tknuT80PSrjMqKp29OnKrXr9rGMYtRxCnScqk235JpL3yQHmPiPB5W1WdHtEqkHplFvk8Z2fxR8wv61P2ovHzXzOeM6aletNylOcpzlJppRU3JtqO2WlyztyMKN9OnlKTx5S7wG1pcdhLaRs+jvAJ8TuVb27hGolKrqnq0xjHGW9Kb5yS5eJYnBeom1q2VN3E60bucY1JSpySjTlJZ7NU2sNLOHndtPDRL+gfVzb8HjU7OU6taphTqVEk3FcoRitorx8W3zeywEb4F0L4nwmU6lD9ju9aSllypT0rfTHVsll+e+3kbW46XYWm/4XXpLk5dn21P8ccr8yeHGAK1/oXgXEPq6lOnN+EZ9k0/us13Eupd41W1ypLwU+Xwkix+I9FrS5+ttaM3/AGnBKX41iX5mmn1b0IvNvcXlr7qVeTj+Gef5gUx0l6CcQtKc51KOaUU25QanFJeL8jW9Hese/sMRpXEnTX9XW+lp48kpbx/haLu4z0CvLii6H9L1tDxlVLenPVh5SlJNPGUiEX3Ulfb4qWNwv8SqUZP4qLX5gSPob120bypStq9F0K03GnGUH2lKU5bJPPehl4W+VvzLNPOdXqj4jS1VY2koTp4qJ0rinU1OMk/oknqyueNnttvs531cdabrzjY3rSr+zCo1p7WS27Oovsz9/jy2fMLRAyAAAAAAAAAAAAAAAAAAAAEf4s4O8pp/WRt7mUfcpOEZP/tRICCcYuMcbll92nwytN+srnH8ogUtwPhVB21a6nOnKqpuMKc8uL0qE5KaXjJTxH7s/dj56F8DjecXtaDio05VO1cd8dnTTquO/PKhp+JgWNvfUZSdKjWw1plF0e0hJJ5WuEotPD3Xl4Ej6srK5p8ZsqtWjUgnKpHMoOEVqoVcJJ8ll8gPSSAAAAAAAAAAAqzrd6BRnTlxGhHFWHerKO2uH97t9qPi/FehaZ81KaknFpNNNNPdNPZpgQvqr6ZPiFq6dWWbmhphNvnUg13Kvxw0/en5k2KH7N8A45HDatptRfk7Ws1z89EsP+D3l8AAAAAAAAAAAAAAAAAAAAIZxGxjK64nc4l2kbWNspattGh1WlHzy1uTMht5WbXFueZa4x2e+m3hHb45AoPht9Kdz2cmpQSnhTjCeMReMNptY8jL6s7uUuNWLlJv6SXPlvTmtktlzNbwuyqxuW3Sqraf9XPyfuMbg8rm2rxr0oVY1Yapwl2Uniai8PDWGB6+B10JNxi3zaTfrg7AAAAAAAAAAAArPru4CqttSukt6bdOX3J8s+klj+IlXV9xn9r4ba1m8zUFSn/zKTdOTfrpz8TM6V8O/abK5o4y5Qk19+K1R/OKIF1HcS7l5Zt+xONeK/wzjol+dOP4gLTAAAAAAAAAAAAAAAAAAAiPFvrL30X6ESXET4t9Ze+i/QiBXlCbzzfJ+L8j6saj7Wnu/bp+L/vInXb+0/R/yObD62n9+H/mgLvOQAAAAAAAAAAAA4aKW6M/7u6QyoPaFSVW3+E/pKX5xgviXUU91wcPlb3dvfU9pPTJP97Rkmvy0fJgXBkEB/2y2flMAT8AAAAAAAAAAAAAAAAiPGPrL37q/QiS4iPGPrLz0/8ARACu6HN+jPqw+tp/fp/qRPml7T9H/I+rD62n9+n+pEC8AAAAAAAAAAAAAAjXWFwP9ssasUs1IfSw824p5S9YuXxwSU4wB5a/Zl5g9H//AJW0/wCGpfhAG3AAAAAAAAAAAAAAAAIdxh/S3nov0IkxNfccDpVHUlJSzP2u819lR28tkBTlJ95+jObB/S0/vw/UiWbHq+tE84q/9SR9UugFnFqSjUympL6SXNPK/kBIwAAAAAAAAAAAAAAAAAAAAAAAAAAAAAAAAAAAAAAAAAAAAAAAAAAAAAAAAAAAAAAAAAAAAAAAAAAAAAAAAAAAAAAAAAAAAAAAAAAAAAAAAAAAAAAAAAAAAAAAAAAAAAAAAAAAAAAAAAB//9k=">
            <a:extLst>
              <a:ext uri="{FF2B5EF4-FFF2-40B4-BE49-F238E27FC236}">
                <a16:creationId xmlns:a16="http://schemas.microsoft.com/office/drawing/2014/main" id="{C2111F9E-B939-4764-8458-30C889AF31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0120" name="AutoShape 21" descr="data:image/jpeg;base64,/9j/4AAQSkZJRgABAQAAAQABAAD/2wCEAAkGBhIPEBAPExAQEREWGBIQGBcREhIQFBIQFBAVFBUSEhMXGygeFx4jGhISHy8gIycpLC0vGB4yNjAqNiYrLCkBCQoKDQwFDgUNDSkYEhgpKSkpKSkpKSkpKSkpKSkpKSkpKSkpKSkpKSkpKSkpKSkpKSkpKSkpKSkpKSkpKSkpKf/AABEIAOEA4QMBIgACEQEDEQH/xAAcAAEAAgIDAQAAAAAAAAAAAAAABgcEBQEDCAL/xABEEAACAQMCAgcEBwQHCQEAAAAAAQIDBBESIQUxBgcTIkFRcTJhgZEjM0JykqGzFGOCsRVDUlNi0fAXJVRzk6Kyw/EW/8QAFAEBAAAAAAAAAAAAAAAAAAAAAP/EABQRAQAAAAAAAAAAAAAAAAAAAAD/2gAMAwEAAhEDEQA/ALxAAAAAAAAAAAAAAAAAAAAAAAAAAAAAAAAAAAAAAAAAAAAAAAAAAAAAAAAAAAAAAAAAAAAAAAAAAAAAAAAAAA4ckt/A1nFuL9l3ILVUe/uiv7Uv8vEid9OdR5qVJTl5OWEnhJ6fs470dsP2s7rmE3fEaWcdrSz5a45+WTmfEKUZKLq01J8k5xTfos7lUVoQyu5leGy3zpwks5T70NuXex9lsw6thSq80vPKxthJ6k/DZp745rOM4AuvIK34DxKtYUda1VqPjTlJp05KWmTpt8t/sv3cic8H41Su4dpTlnDxJPaUJYzpkv8ASfgBngAAAAAAAAAAAAAAAAAAAAAAAAAAAAB03dwqcJ1Jcopyfolk7jRdNJtWdTG2XTXlt2kfEDRO8ctVSXtSep+vl6Y5PxRqeKV9pJvkprdNfZrx5rZ93Ppjz5ZUZLRHfbCbwt1FPU9l7/c4781yNLxGeE8vC3Ta1LKxNSw4NqT79w/B5h6AYF9eZcm3HL1825P2rnZe5PPv29DoneNPKeN5Ye6S71TDS57Nx5YxpXkYV9dZcsvfLbXaSfeblqysb7zqpcvah5ox4XG/hnn3c5b35N7/AG3v74887hM7a+SsJJ7ZVZpY04WptLG+MZNRZcVqUJqpTqOnJYy1utLactceT8Eo+/0Zg1+IaaMKa/s8lv7dRywvg/Exe2xpeXsk9vNLDazstlHd+eOaAtzo/wBPqNdKFdxt66ehqb0wlL93N7fwvf15kqTKJxGSTlvF1YRfNpp0knz5+ps7a+uLJw/Zq8owbw6c3rpr0hLl8GvUC5AQLg3WjGeY3FJxcXplOjqnFPzlTl34rya1Jkx4dxejcx1UqsKi8dMk2vvR5r4oDMAyAAAAAAAAAAAAAAAAAAAAAAAavpNYSr2lelH23HMffOLUor4uOPibQAU9wvieuGnLUlt4+1q0rOWsPfzi9uc8bYPEbjO6wuW+cb5wsz25KMfbT5LPOWJH046F1aVSV9ax1xbc6lKPNS5ynBeKbS1LHvxJZRCHeKaTT3xhPx+rnGOM780tnnd4Wl91Brb26alzfuzvsttts+7z2xzis48bhvCzz2+fj+b+b8HticTq4m8LbEEscsaFj5r/ACNjacP7OnG4q91zWqnF8+z8a0vc+S892AurjvJer+Swv9f/AE6Z3fxefz7vmueX6/P6TXXN65ycvB7L08F8jt4fHXLnhb/llt/BNvHovADcRvZRjFanplLXp3SzHMVLHLwa28jNp8Z5Z38fRo1MpKc3JbRWIR58kseL2/zbOJUgJFa39NSnPHenjVu3nCwsJ8tvI+Ok/Gas4U5WtvKlXpuH0lKUMThpakmo6Zx30vbPJ7kfUmjvp3jQE2susS9tKMKtXFxTxHUpwlrhnzqQWUs7ZknzRL+F9aFpVxGrqtpvH1qzTefFVY7Y97wVHHiWqLhLeL2afJmVPiUWnJpaYxlt54Txt8gL9oXUKiUoThOLWU4SUk15prmduTzHfRpwruVKcqcoaUpU5ODU1BanGUd/a1Ep4D1p31tiNVxvKa/vO5VS91WK3/iT9QLzBD+B9adjdYUqn7NUeO7cYgs/4ansv5p+4l0Kikk0009008pr3MD6AAAAAAAAAAAAAAAAAAAivSrq9tr2M5xiqFy91VprDcv3kVtPy3WSVACll1ZXVvJN2ivp5WldpSpUE450yq6pa5JZxjG+Fk+eIdVHFbmbqVatq5S3l9JNJeUElT2SXLHLCLrAFLUeoau0tV3Qj56ac5/LLRk3HUVVjDFK/jnx10JRz7tSm3j4FwACg7vqf4pR9jsKy/d1dL+VRR/maW86OcSt89pZXKS5uNN1I/ihlHpY4wB5W/pTD0yTi/JrD+KZ3xvoM9NXfDaVZaatKnVXlUhGovlJMjnEOq3hlbLdnCD86Mp0fyg0vyAo2LT5M13FL1xapQ3k8Z9yzlm46adFKvDbmdNPRS1ScJ1pYhKi3mLU8btLZx55W2co0ceIUId2CcueqrNYnVk8ZaX2ILG0efi920gwZ1KkW3l75b9W9zso8Ua5m0j2dTyOmtwVPdAcU+IRns8G+6L8Zq0cqhc1aOO8lGfcfmnB5i/iiI1+HTj54PrhtaUasVvvsBd3A+tCtTbjdxjVhjadKKhPOftRclF/DHxLLlcxjHVJqK8XJqKW+N3yPNthTuK0uzpU5VZ6ZzxHO2mLxLKaaxJxfrg2lHpPd26dK5jVqQa0uNbP57LV8QPQSlnc5KD4f0lp0sdhVuLR93Kp1nKm5KK1ScJd3dpvGNs4JHa9alxRwp9hdQ930FT5rMX+FAWyCI8A6z7K7lGk5St6z2UK6UVJ+UKibjL0yn7iW5A5AAAAAAAAAAAAAAAAAAAAAAAB1XFtCpFwnGM4vmppSi/VPZkF6WdT1hc0qkqNGNtXw5RlSzCDkt8Sp+zh8tknuT80PSrjMqKp29OnKrXr9rGMYtRxCnScqk235JpL3yQHmPiPB5W1WdHtEqkHplFvk8Z2fxR8wv61P2ovHzXzOeM6aletNylOcpzlJppRU3JtqO2WlyztyMKN9OnlKTx5S7wG1pcdhLaRs+jvAJ8TuVb27hGolKrqnq0xjHGW9Kb5yS5eJYnBeom1q2VN3E60bucY1JSpySjTlJZ7NU2sNLOHndtPDRL+gfVzb8HjU7OU6taphTqVEk3FcoRitorx8W3zeywEb4F0L4nwmU6lD9ju9aSllypT0rfTHVsll+e+3kbW46XYWm/4XXpLk5dn21P8ccr8yeHGAK1/oXgXEPq6lOnN+EZ9k0/us13Eupd41W1ypLwU+Xwkix+I9FrS5+ttaM3/AGnBKX41iX5mmn1b0IvNvcXlr7qVeTj+Gef5gUx0l6CcQtKc51KOaUU25QanFJeL8jW9Hese/sMRpXEnTX9XW+lp48kpbx/haLu4z0CvLii6H9L1tDxlVLenPVh5SlJNPGUiEX3Ulfb4qWNwv8SqUZP4qLX5gSPob120bypStq9F0K03GnGUH2lKU5bJPPehl4W+VvzLNPOdXqj4jS1VY2koTp4qJ0rinU1OMk/oknqyueNnttvs531cdabrzjY3rSr+zCo1p7WS27Oovsz9/jy2fMLRAyAAAAAAAAAAAAAAAAAAAAEf4s4O8pp/WRt7mUfcpOEZP/tRICCcYuMcbll92nwytN+srnH8ogUtwPhVB21a6nOnKqpuMKc8uL0qE5KaXjJTxH7s/dj56F8DjecXtaDio05VO1cd8dnTTquO/PKhp+JgWNvfUZSdKjWw1plF0e0hJJ5WuEotPD3Xl4Ej6srK5p8ZsqtWjUgnKpHMoOEVqoVcJJ8ll8gPSSAAAAAAAAAAAqzrd6BRnTlxGhHFWHerKO2uH97t9qPi/FehaZ81KaknFpNNNNPdNPZpgQvqr6ZPiFq6dWWbmhphNvnUg13Kvxw0/en5k2KH7N8A45HDatptRfk7Ws1z89EsP+D3l8AAAAAAAAAAAAAAAAAAAAIZxGxjK64nc4l2kbWNspattGh1WlHzy1uTMht5WbXFueZa4x2e+m3hHb45AoPht9Kdz2cmpQSnhTjCeMReMNptY8jL6s7uUuNWLlJv6SXPlvTmtktlzNbwuyqxuW3Sqraf9XPyfuMbg8rm2rxr0oVY1Yapwl2Uniai8PDWGB6+B10JNxi3zaTfrg7AAAAAAAAAAAArPru4CqttSukt6bdOX3J8s+klj+IlXV9xn9r4ba1m8zUFSn/zKTdOTfrpz8TM6V8O/abK5o4y5Qk19+K1R/OKIF1HcS7l5Zt+xONeK/wzjol+dOP4gLTAAAAAAAAAAAAAAAAAAAiPFvrL30X6ESXET4t9Ze+i/QiBXlCbzzfJ+L8j6saj7Wnu/bp+L/vInXb+0/R/yObD62n9+H/mgLvOQAAAAAAAAAAAA4aKW6M/7u6QyoPaFSVW3+E/pKX5xgviXUU91wcPlb3dvfU9pPTJP97Rkmvy0fJgXBkEB/2y2flMAT8AAAAAAAAAAAAAAAAiPGPrL37q/QiS4iPGPrLz0/8ARACu6HN+jPqw+tp/fp/qRPml7T9H/I+rD62n9+n+pEC8AAAAAAAAAAAAAAjXWFwP9ssasUs1IfSw824p5S9YuXxwSU4wB5a/Zl5g9H//AJW0/wCGpfhAG3AAAAAAAAAAAAAAAAIdxh/S3nov0IkxNfccDpVHUlJSzP2u819lR28tkBTlJ95+jObB/S0/vw/UiWbHq+tE84q/9SR9UugFnFqSjUympL6SXNPK/kBIwAAAAAAAAAAAAAAAAAAAAAAAAAAAAAAAAAAAAAAAAAAAAAAAAAAAAAAAAAAAAAAAAAAAAAAAAAAAAAAAAAAAAAAAAAAAAAAAAAAAAAAAAAAAAAAAAAAAAAAAAAAAAAAAAAAAAAAAAAB//9k=">
            <a:extLst>
              <a:ext uri="{FF2B5EF4-FFF2-40B4-BE49-F238E27FC236}">
                <a16:creationId xmlns:a16="http://schemas.microsoft.com/office/drawing/2014/main" id="{71DFAAF3-1442-4DDA-8B3B-DA085F34D0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0121" name="AutoShape 23" descr="data:image/jpeg;base64,/9j/4AAQSkZJRgABAQAAAQABAAD/2wCEAAkGBhIPEBAPExAQEREWGBIQGBcREhIQFBIQFBAVFBUSEhMXGygeFx4jGhISHy8gIycpLC0vGB4yNjAqNiYrLCkBCQoKDQwFDgUNDSkYEhgpKSkpKSkpKSkpKSkpKSkpKSkpKSkpKSkpKSkpKSkpKSkpKSkpKSkpKSkpKSkpKSkpKf/AABEIAOEA4QMBIgACEQEDEQH/xAAcAAEAAgIDAQAAAAAAAAAAAAAABgcEBQEDCAL/xABEEAACAQMCAgcEBwQHCQEAAAAAAQIDBBESIQUxBgcTIkFRcTJhgZEjM0JykqGzFGOCsRVDUlNi0fAXJVRzk6Kyw/EW/8QAFAEBAAAAAAAAAAAAAAAAAAAAAP/EABQRAQAAAAAAAAAAAAAAAAAAAAD/2gAMAwEAAhEDEQA/ALxAAAAAAAAAAAAAAAAAAAAAAAAAAAAAAAAAAAAAAAAAAAAAAAAAAAAAAAAAAAAAAAAAAAAAAAAAAAAAAAAAAA4ckt/A1nFuL9l3ILVUe/uiv7Uv8vEid9OdR5qVJTl5OWEnhJ6fs470dsP2s7rmE3fEaWcdrSz5a45+WTmfEKUZKLq01J8k5xTfos7lUVoQyu5leGy3zpwks5T70NuXex9lsw6thSq80vPKxthJ6k/DZp745rOM4AuvIK34DxKtYUda1VqPjTlJp05KWmTpt8t/sv3cic8H41Su4dpTlnDxJPaUJYzpkv8ASfgBngAAAAAAAAAAAAAAAAAAAAAAAAAAAAB03dwqcJ1Jcopyfolk7jRdNJtWdTG2XTXlt2kfEDRO8ctVSXtSep+vl6Y5PxRqeKV9pJvkprdNfZrx5rZ93Ppjz5ZUZLRHfbCbwt1FPU9l7/c4781yNLxGeE8vC3Ta1LKxNSw4NqT79w/B5h6AYF9eZcm3HL1825P2rnZe5PPv29DoneNPKeN5Ye6S71TDS57Nx5YxpXkYV9dZcsvfLbXaSfeblqysb7zqpcvah5ox4XG/hnn3c5b35N7/AG3v74887hM7a+SsJJ7ZVZpY04WptLG+MZNRZcVqUJqpTqOnJYy1utLactceT8Eo+/0Zg1+IaaMKa/s8lv7dRywvg/Exe2xpeXsk9vNLDazstlHd+eOaAtzo/wBPqNdKFdxt66ehqb0wlL93N7fwvf15kqTKJxGSTlvF1YRfNpp0knz5+ps7a+uLJw/Zq8owbw6c3rpr0hLl8GvUC5AQLg3WjGeY3FJxcXplOjqnFPzlTl34rya1Jkx4dxejcx1UqsKi8dMk2vvR5r4oDMAyAAAAAAAAAAAAAAAAAAAAAAAavpNYSr2lelH23HMffOLUor4uOPibQAU9wvieuGnLUlt4+1q0rOWsPfzi9uc8bYPEbjO6wuW+cb5wsz25KMfbT5LPOWJH046F1aVSV9ax1xbc6lKPNS5ynBeKbS1LHvxJZRCHeKaTT3xhPx+rnGOM780tnnd4Wl91Brb26alzfuzvsttts+7z2xzis48bhvCzz2+fj+b+b8HticTq4m8LbEEscsaFj5r/ACNjacP7OnG4q91zWqnF8+z8a0vc+S892AurjvJer+Swv9f/AE6Z3fxefz7vmueX6/P6TXXN65ycvB7L08F8jt4fHXLnhb/llt/BNvHovADcRvZRjFanplLXp3SzHMVLHLwa28jNp8Z5Z38fRo1MpKc3JbRWIR58kseL2/zbOJUgJFa39NSnPHenjVu3nCwsJ8tvI+Ok/Gas4U5WtvKlXpuH0lKUMThpakmo6Zx30vbPJ7kfUmjvp3jQE2susS9tKMKtXFxTxHUpwlrhnzqQWUs7ZknzRL+F9aFpVxGrqtpvH1qzTefFVY7Y97wVHHiWqLhLeL2afJmVPiUWnJpaYxlt54Txt8gL9oXUKiUoThOLWU4SUk15prmduTzHfRpwruVKcqcoaUpU5ODU1BanGUd/a1Ep4D1p31tiNVxvKa/vO5VS91WK3/iT9QLzBD+B9adjdYUqn7NUeO7cYgs/4ansv5p+4l0Kikk0009008pr3MD6AAAAAAAAAAAAAAAAAAAivSrq9tr2M5xiqFy91VprDcv3kVtPy3WSVACll1ZXVvJN2ivp5WldpSpUE450yq6pa5JZxjG+Fk+eIdVHFbmbqVatq5S3l9JNJeUElT2SXLHLCLrAFLUeoau0tV3Qj56ac5/LLRk3HUVVjDFK/jnx10JRz7tSm3j4FwACg7vqf4pR9jsKy/d1dL+VRR/maW86OcSt89pZXKS5uNN1I/ihlHpY4wB5W/pTD0yTi/JrD+KZ3xvoM9NXfDaVZaatKnVXlUhGovlJMjnEOq3hlbLdnCD86Mp0fyg0vyAo2LT5M13FL1xapQ3k8Z9yzlm46adFKvDbmdNPRS1ScJ1pYhKi3mLU8btLZx55W2co0ceIUId2CcueqrNYnVk8ZaX2ILG0efi920gwZ1KkW3l75b9W9zso8Ua5m0j2dTyOmtwVPdAcU+IRns8G+6L8Zq0cqhc1aOO8lGfcfmnB5i/iiI1+HTj54PrhtaUasVvvsBd3A+tCtTbjdxjVhjadKKhPOftRclF/DHxLLlcxjHVJqK8XJqKW+N3yPNthTuK0uzpU5VZ6ZzxHO2mLxLKaaxJxfrg2lHpPd26dK5jVqQa0uNbP57LV8QPQSlnc5KD4f0lp0sdhVuLR93Kp1nKm5KK1ScJd3dpvGNs4JHa9alxRwp9hdQ930FT5rMX+FAWyCI8A6z7K7lGk5St6z2UK6UVJ+UKibjL0yn7iW5A5AAAAAAAAAAAAAAAAAAAAAAAB1XFtCpFwnGM4vmppSi/VPZkF6WdT1hc0qkqNGNtXw5RlSzCDkt8Sp+zh8tknuT80PSrjMqKp29OnKrXr9rGMYtRxCnScqk235JpL3yQHmPiPB5W1WdHtEqkHplFvk8Z2fxR8wv61P2ovHzXzOeM6aletNylOcpzlJppRU3JtqO2WlyztyMKN9OnlKTx5S7wG1pcdhLaRs+jvAJ8TuVb27hGolKrqnq0xjHGW9Kb5yS5eJYnBeom1q2VN3E60bucY1JSpySjTlJZ7NU2sNLOHndtPDRL+gfVzb8HjU7OU6taphTqVEk3FcoRitorx8W3zeywEb4F0L4nwmU6lD9ju9aSllypT0rfTHVsll+e+3kbW46XYWm/4XXpLk5dn21P8ccr8yeHGAK1/oXgXEPq6lOnN+EZ9k0/us13Eupd41W1ypLwU+Xwkix+I9FrS5+ttaM3/AGnBKX41iX5mmn1b0IvNvcXlr7qVeTj+Gef5gUx0l6CcQtKc51KOaUU25QanFJeL8jW9Hese/sMRpXEnTX9XW+lp48kpbx/haLu4z0CvLii6H9L1tDxlVLenPVh5SlJNPGUiEX3Ulfb4qWNwv8SqUZP4qLX5gSPob120bypStq9F0K03GnGUH2lKU5bJPPehl4W+VvzLNPOdXqj4jS1VY2koTp4qJ0rinU1OMk/oknqyueNnttvs531cdabrzjY3rSr+zCo1p7WS27Oovsz9/jy2fMLRAyAAAAAAAAAAAAAAAAAAAAEf4s4O8pp/WRt7mUfcpOEZP/tRICCcYuMcbll92nwytN+srnH8ogUtwPhVB21a6nOnKqpuMKc8uL0qE5KaXjJTxH7s/dj56F8DjecXtaDio05VO1cd8dnTTquO/PKhp+JgWNvfUZSdKjWw1plF0e0hJJ5WuEotPD3Xl4Ej6srK5p8ZsqtWjUgnKpHMoOEVqoVcJJ8ll8gPSSAAAAAAAAAAAqzrd6BRnTlxGhHFWHerKO2uH97t9qPi/FehaZ81KaknFpNNNNPdNPZpgQvqr6ZPiFq6dWWbmhphNvnUg13Kvxw0/en5k2KH7N8A45HDatptRfk7Ws1z89EsP+D3l8AAAAAAAAAAAAAAAAAAAAIZxGxjK64nc4l2kbWNspattGh1WlHzy1uTMht5WbXFueZa4x2e+m3hHb45AoPht9Kdz2cmpQSnhTjCeMReMNptY8jL6s7uUuNWLlJv6SXPlvTmtktlzNbwuyqxuW3Sqraf9XPyfuMbg8rm2rxr0oVY1Yapwl2Uniai8PDWGB6+B10JNxi3zaTfrg7AAAAAAAAAAAArPru4CqttSukt6bdOX3J8s+klj+IlXV9xn9r4ba1m8zUFSn/zKTdOTfrpz8TM6V8O/abK5o4y5Qk19+K1R/OKIF1HcS7l5Zt+xONeK/wzjol+dOP4gLTAAAAAAAAAAAAAAAAAAAiPFvrL30X6ESXET4t9Ze+i/QiBXlCbzzfJ+L8j6saj7Wnu/bp+L/vInXb+0/R/yObD62n9+H/mgLvOQAAAAAAAAAAAA4aKW6M/7u6QyoPaFSVW3+E/pKX5xgviXUU91wcPlb3dvfU9pPTJP97Rkmvy0fJgXBkEB/2y2flMAT8AAAAAAAAAAAAAAAAiPGPrL37q/QiS4iPGPrLz0/8ARACu6HN+jPqw+tp/fp/qRPml7T9H/I+rD62n9+n+pEC8AAAAAAAAAAAAAAjXWFwP9ssasUs1IfSw824p5S9YuXxwSU4wB5a/Zl5g9H//AJW0/wCGpfhAG3AAAAAAAAAAAAAAAAIdxh/S3nov0IkxNfccDpVHUlJSzP2u819lR28tkBTlJ95+jObB/S0/vw/UiWbHq+tE84q/9SR9UugFnFqSjUympL6SXNPK/kBIwAAAAAAAAAAAAAAAAAAAAAAAAAAAAAAAAAAAAAAAAAAAAAAAAAAAAAAAAAAAAAAAAAAAAAAAAAAAAAAAAAAAAAAAAAAAAAAAAAAAAAAAAAAAAAAAAAAAAAAAAAAAAAAAAAAAAAAAAAB//9k=">
            <a:extLst>
              <a:ext uri="{FF2B5EF4-FFF2-40B4-BE49-F238E27FC236}">
                <a16:creationId xmlns:a16="http://schemas.microsoft.com/office/drawing/2014/main" id="{89E88787-4E37-4E4A-80FB-3ECF86EFA1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75B999-E181-4AB2-B2F1-1F86AF10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05" y="1924223"/>
            <a:ext cx="5670388" cy="37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กลุ่ม 1">
            <a:extLst>
              <a:ext uri="{FF2B5EF4-FFF2-40B4-BE49-F238E27FC236}">
                <a16:creationId xmlns:a16="http://schemas.microsoft.com/office/drawing/2014/main" id="{CC0A686E-F42F-4C81-8768-2B05AAAA438E}"/>
              </a:ext>
            </a:extLst>
          </p:cNvPr>
          <p:cNvGrpSpPr>
            <a:grpSpLocks/>
          </p:cNvGrpSpPr>
          <p:nvPr/>
        </p:nvGrpSpPr>
        <p:grpSpPr bwMode="auto">
          <a:xfrm>
            <a:off x="10206068" y="63608"/>
            <a:ext cx="1797050" cy="935038"/>
            <a:chOff x="7320702" y="-12700"/>
            <a:chExt cx="1797050" cy="935038"/>
          </a:xfrm>
        </p:grpSpPr>
        <p:pic>
          <p:nvPicPr>
            <p:cNvPr id="12" name="Picture 3" descr="I:\picture_cartoon\ข้อความ\np-56.png">
              <a:extLst>
                <a:ext uri="{FF2B5EF4-FFF2-40B4-BE49-F238E27FC236}">
                  <a16:creationId xmlns:a16="http://schemas.microsoft.com/office/drawing/2014/main" id="{8DAF53DC-7B5B-4A60-B71B-E52564154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702" y="-12700"/>
              <a:ext cx="1797050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F310B7A8-4B3C-48D6-AE67-A31070003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5964" y="131763"/>
              <a:ext cx="1263650" cy="64611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ctr" eaLnBrk="0" hangingPunct="0">
                <a:defRPr/>
              </a:pPr>
              <a:r>
                <a:rPr lang="en-US" sz="3600" b="1" kern="0" dirty="0">
                  <a:solidFill>
                    <a:srgbClr val="FFFFFF"/>
                  </a:solidFill>
                  <a:latin typeface="IrisUPC" pitchFamily="34" charset="-34"/>
                  <a:cs typeface="IrisUPC" pitchFamily="34" charset="-34"/>
                </a:rPr>
                <a:t>VDO-7</a:t>
              </a:r>
              <a:endParaRPr lang="th-TH" sz="3600" b="1" kern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4D0BD47E-9C8D-40E3-9C67-EFCD4C589457}"/>
              </a:ext>
            </a:extLst>
          </p:cNvPr>
          <p:cNvGrpSpPr/>
          <p:nvPr/>
        </p:nvGrpSpPr>
        <p:grpSpPr>
          <a:xfrm>
            <a:off x="6718356" y="5959357"/>
            <a:ext cx="5481638" cy="935037"/>
            <a:chOff x="6718356" y="5959357"/>
            <a:chExt cx="5481638" cy="935037"/>
          </a:xfrm>
        </p:grpSpPr>
        <p:pic>
          <p:nvPicPr>
            <p:cNvPr id="14" name="Picture 3" descr="I:\picture_cartoon\ข้อความ\np-56.png">
              <a:extLst>
                <a:ext uri="{FF2B5EF4-FFF2-40B4-BE49-F238E27FC236}">
                  <a16:creationId xmlns:a16="http://schemas.microsoft.com/office/drawing/2014/main" id="{B2D7DA3B-48FB-49B3-8243-ECD376ED8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356" y="5959357"/>
              <a:ext cx="5481638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8094007D-A829-4637-81A2-C656FC08A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1756" y="6046669"/>
              <a:ext cx="4254500" cy="7699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ctr" eaLnBrk="0" hangingPunct="0">
                <a:defRPr/>
              </a:pPr>
              <a:r>
                <a:rPr lang="en-US" sz="4400" b="1" kern="0" dirty="0">
                  <a:solidFill>
                    <a:srgbClr val="FFFFFF"/>
                  </a:solidFill>
                  <a:latin typeface="IrisUPC" pitchFamily="34" charset="-34"/>
                  <a:cs typeface="IrisUPC" pitchFamily="34" charset="-34"/>
                </a:rPr>
                <a:t>Dr. </a:t>
              </a:r>
              <a:r>
                <a:rPr lang="en-US" sz="4400" b="1" kern="0" dirty="0" err="1">
                  <a:solidFill>
                    <a:srgbClr val="FFFFFF"/>
                  </a:solidFill>
                  <a:latin typeface="IrisUPC" pitchFamily="34" charset="-34"/>
                  <a:cs typeface="IrisUPC" pitchFamily="34" charset="-34"/>
                </a:rPr>
                <a:t>Bualak</a:t>
              </a:r>
              <a:r>
                <a:rPr lang="en-US" sz="4400" b="1" kern="0" dirty="0">
                  <a:solidFill>
                    <a:srgbClr val="FFFFFF"/>
                  </a:solidFill>
                  <a:latin typeface="IrisUPC" pitchFamily="34" charset="-34"/>
                  <a:cs typeface="IrisUPC" pitchFamily="34" charset="-34"/>
                </a:rPr>
                <a:t> </a:t>
              </a:r>
              <a:r>
                <a:rPr lang="en-US" sz="4400" b="1" kern="0" dirty="0" err="1">
                  <a:solidFill>
                    <a:srgbClr val="FFFFFF"/>
                  </a:solidFill>
                  <a:latin typeface="IrisUPC" pitchFamily="34" charset="-34"/>
                  <a:cs typeface="IrisUPC" pitchFamily="34" charset="-34"/>
                </a:rPr>
                <a:t>Naksongkaew</a:t>
              </a:r>
              <a:endParaRPr lang="th-TH" sz="4400" b="1" kern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568849-3CC4-4721-B013-F7690B51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25" y="481048"/>
            <a:ext cx="2260820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การสรรคำ</a:t>
            </a:r>
            <a:endParaRPr kumimoji="0" lang="th-TH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BD582C">
                      <a:satMod val="155000"/>
                    </a:srgbClr>
                  </a:gs>
                  <a:gs pos="100000">
                    <a:srgbClr val="BD582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394AAB43-1624-4032-9637-5334F5264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fld id="{53DF69EE-C539-4FA7-BD60-A01E3F2AA911}" type="slidenum">
              <a:rPr kumimoji="0" lang="en-US" altLang="th-TH" sz="1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anose="020F0502020204030204" pitchFamily="34" charset="0"/>
                <a:buNone/>
                <a:tabLst/>
                <a:defRPr/>
              </a:pPr>
              <a:t>10</a:t>
            </a:fld>
            <a:endParaRPr kumimoji="0" lang="en-US" altLang="th-TH" sz="1000" b="1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C8A2C75-79D3-4FBF-9DD1-D185CB015435}"/>
              </a:ext>
            </a:extLst>
          </p:cNvPr>
          <p:cNvSpPr txBox="1"/>
          <p:nvPr/>
        </p:nvSpPr>
        <p:spPr>
          <a:xfrm>
            <a:off x="1513067" y="1505396"/>
            <a:ext cx="916586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เลือกใช้คำให้ถูกต้องตรงตามความหมายที่ต้องการ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ตัวอย่าง ๓ :	“ถ้าจะกล่าวถึงมารดาที่เลี้ยงบุตรด้วยความเอาใจใส่ ห่วงใย ดูแลอย่างใกล้ชิด ก็ต้องกล่าวว่า มารดาเลี้ยงบุตรอย่าง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ทะนุถนอม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 จะกล่าวเพียงว่า มารดาเลี้ยงบุตรอย่าง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ถนอม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 ไม่ได้ เพราะไม่ตรงกับความหมายที่ต้องการ 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rgbClr val="05056B"/>
                </a:solidFill>
                <a:latin typeface="Cordia New" pitchFamily="34" charset="-34"/>
                <a:cs typeface="Angsana New" panose="02020603050405020304" pitchFamily="18" charset="-34"/>
              </a:rPr>
              <a:t>		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แต่ถ้าจะกล่าวถึงพฤติกรรม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การใช้สิ่งของโดยระมัดระวัง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ไม่ให้ของนั้นบุบสลาย เสื่อมหรือเสียหายในเร็ววัน ก็อาจใช้ว่า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ใช้อย่างถนอมได้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”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5056B"/>
              </a:solidFill>
              <a:effectLst/>
              <a:uLnTx/>
              <a:uFillTx/>
              <a:latin typeface="Cordia New" pitchFamily="34" charset="-34"/>
              <a:ea typeface="+mn-ea"/>
              <a:cs typeface="Angsana New" panose="02020603050405020304" pitchFamily="18" charset="-34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dia New" pitchFamily="34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89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A2C8838-CF01-4F94-B4D9-AC6A47C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D86D2-D5FE-486B-8A72-424A58EA022F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B5D89-DE65-4BA8-825C-1BBA3249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57" y="1745796"/>
            <a:ext cx="7028953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ทบทวนสำนวนและการใช้สำนวน</a:t>
            </a:r>
            <a:endParaRPr kumimoji="0" lang="th-TH" sz="54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8550568-778C-4A5C-BCDF-2CA93FD15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197" y="5295084"/>
            <a:ext cx="5049078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+mn-cs"/>
              </a:rPr>
              <a:t>  :. </a:t>
            </a:r>
            <a:r>
              <a:rPr kumimoji="0" lang="th-TH" sz="4800" b="1" i="0" u="none" strike="noStrike" kern="1200" cap="none" spc="50" normalizeH="0" baseline="0" noProof="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ความรู้เดิม ม.ต้น นะจ๊ะ</a:t>
            </a:r>
          </a:p>
        </p:txBody>
      </p:sp>
    </p:spTree>
    <p:extLst>
      <p:ext uri="{BB962C8B-B14F-4D97-AF65-F5344CB8AC3E}">
        <p14:creationId xmlns:p14="http://schemas.microsoft.com/office/powerpoint/2010/main" val="243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>
            <a:extLst>
              <a:ext uri="{FF2B5EF4-FFF2-40B4-BE49-F238E27FC236}">
                <a16:creationId xmlns:a16="http://schemas.microsoft.com/office/drawing/2014/main" id="{28596334-5162-42A8-BBA4-F81927766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27647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สำนวนและการใช้สำนวน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>
            <a:extLst>
              <a:ext uri="{FF2B5EF4-FFF2-40B4-BE49-F238E27FC236}">
                <a16:creationId xmlns:a16="http://schemas.microsoft.com/office/drawing/2014/main" id="{7BE8CFCA-9365-4688-A3B7-124A3CECA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7113" y="300038"/>
            <a:ext cx="39290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สำนวน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F16597F7-1A86-4F45-ACA4-4251168B6E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0" y="1916114"/>
            <a:ext cx="8229600" cy="4065587"/>
          </a:xfrm>
        </p:spPr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alt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	</a:t>
            </a:r>
            <a:r>
              <a:rPr lang="th-TH" altLang="th-TH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</a:t>
            </a:r>
            <a:r>
              <a:rPr lang="th-TH" altLang="th-TH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โวหาร  ทำนองพูด  ถ้อยคำที่เรียบเรียง  จะมี</a:t>
            </a:r>
            <a:r>
              <a:rPr lang="th-TH" altLang="th-TH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ความหมายโดยนัยเป็นลักษณะความหมายเชิงอุปมาเปรียบเทียบ </a:t>
            </a:r>
            <a:r>
              <a:rPr lang="th-TH" altLang="th-TH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จะไม่แปลความหมายตรงตามตัวอักษร</a:t>
            </a:r>
            <a:r>
              <a:rPr lang="th-TH" alt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alt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th-TH" alt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เมื่อฟังแล้วมักจะไม่ได้ความหมายในตนเอง ต้องนำไปประกอบกับบุคคลหรือเหตุการณ์ จึงจะได้ความหมายเป็นคติเตือนใจเช่นเดียวกับสุภาษิต</a:t>
            </a:r>
            <a:endParaRPr lang="th-TH" alt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alt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	เข็นครกขึ้นภูเขา, คางคกขึ้นวอ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alt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alt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>
            <a:extLst>
              <a:ext uri="{FF2B5EF4-FFF2-40B4-BE49-F238E27FC236}">
                <a16:creationId xmlns:a16="http://schemas.microsoft.com/office/drawing/2014/main" id="{D23A4E98-2F52-49E5-8280-235022F7A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4" y="476250"/>
            <a:ext cx="37814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6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สุภาษิต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017BB91F-466A-4BB0-AD01-96BC8C680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5575" y="1619250"/>
            <a:ext cx="7572375" cy="4929187"/>
          </a:xfrm>
        </p:spPr>
        <p:txBody>
          <a:bodyPr rtlCol="0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     </a:t>
            </a:r>
            <a:r>
              <a:rPr lang="th-TH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คำกล่าวที่มีคติควรฟัง มีจุดมุ่งหมายเพื่อการสั่งสอน เตือนสติให้ได้คิด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ให้ได้ความจริงเกี่ยวกับความคิดและแนวปฏิบัติ ซึ่งสามารถพิสูจน์และเชื่อถือได้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รักยาวให้บั่นรักสั้นให้ต่อ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        		    น้ำเชี่ยวอย่าขวางเรือ </a:t>
            </a:r>
            <a:b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>
            <a:extLst>
              <a:ext uri="{FF2B5EF4-FFF2-40B4-BE49-F238E27FC236}">
                <a16:creationId xmlns:a16="http://schemas.microsoft.com/office/drawing/2014/main" id="{F51700A9-B171-4E08-A7D1-B0AE35B2D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1" y="476250"/>
            <a:ext cx="42830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คำพังเพย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540CEB9B-735A-4B90-84C6-F8B67BB825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3001" y="1844675"/>
            <a:ext cx="7572375" cy="49291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altLang="th-TH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altLang="th-TH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      </a:t>
            </a:r>
            <a:r>
              <a:rPr lang="th-TH" altLang="th-TH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ถ้อยคำที่เรียบเรียงขึ้นมา  แฝงคติเตือนใจหรือข้อคิดสะกิดใจให้นำไปปฏิบัติได้  มักเป็นความหมายกลางๆ ไม่เน้นการสั่งสอนหรือเนื้อหาของใจความ</a:t>
            </a:r>
            <a:r>
              <a:rPr lang="th-TH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โดยมากจะมีความหมายซ่อนอยู่  ดังนั้นการใช้คำพังเพยจะต้องตีความหมายให้เข้ากับสถานการณ์</a:t>
            </a:r>
            <a:r>
              <a:rPr lang="en-US" alt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altLang="th-TH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alt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th-TH" altLang="th-TH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เช่น กระต่ายตื่นตูม</a:t>
            </a:r>
            <a:br>
              <a:rPr lang="th-TH" alt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>
            <a:extLst>
              <a:ext uri="{FF2B5EF4-FFF2-40B4-BE49-F238E27FC236}">
                <a16:creationId xmlns:a16="http://schemas.microsoft.com/office/drawing/2014/main" id="{8047FF1E-0D62-4377-A59D-F56D60B1B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2051" y="620713"/>
            <a:ext cx="42830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6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คำคม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E485C01E-B950-4041-990B-358F610E35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2051" y="1916114"/>
            <a:ext cx="7745413" cy="49291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 panose="020B0604020202020204" pitchFamily="34" charset="0"/>
              <a:buNone/>
              <a:defRPr/>
            </a:pPr>
            <a:r>
              <a:rPr lang="th-TH" altLang="th-TH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</a:t>
            </a:r>
          </a:p>
          <a:p>
            <a:pPr marL="342900" indent="-342900" eaLnBrk="1" fontAlgn="auto" hangingPunct="1">
              <a:buClrTx/>
              <a:buSzTx/>
              <a:buNone/>
              <a:defRPr/>
            </a:pPr>
            <a:r>
              <a:rPr lang="th-TH" altLang="th-TH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ถ้อยคำที่คิดขึ้นมาในปัจจุบัน  เป็นถ้อยคำที่หลักแหลม  ซึ่งสามารถเข้ากับเหตุการณ์นั้นได้อย่างเหมาะเจาะทั้งยังชวนให้คิด</a:t>
            </a:r>
            <a:r>
              <a:rPr lang="th-TH" alt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ถ้าพูดติดปากกันต่อไปก็อาจกลายเป็นสำนวนได้</a:t>
            </a:r>
            <a:endParaRPr lang="th-TH" alt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 eaLnBrk="1" fontAlgn="auto" hangingPunct="1">
              <a:buClrTx/>
              <a:buSzTx/>
              <a:buNone/>
              <a:defRPr/>
            </a:pPr>
            <a:r>
              <a:rPr lang="th-TH" alt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เช่น 	“ความรักทำให้คนตาบอด”</a:t>
            </a:r>
          </a:p>
          <a:p>
            <a:pPr marL="342900" indent="-342900" eaLnBrk="1" fontAlgn="auto" hangingPunct="1">
              <a:buClrTx/>
              <a:buSzTx/>
              <a:buNone/>
              <a:defRPr/>
            </a:pPr>
            <a:r>
              <a:rPr lang="th-TH" alt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“อดีตคือสิ่งที่ผ่าน </a:t>
            </a:r>
          </a:p>
          <a:p>
            <a:pPr marL="342900" indent="-342900" eaLnBrk="1" fontAlgn="auto" hangingPunct="1">
              <a:buClrTx/>
              <a:buSzTx/>
              <a:buNone/>
              <a:defRPr/>
            </a:pPr>
            <a:r>
              <a:rPr lang="th-TH" alt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อนาคตคือสิ่งที่ฝัน </a:t>
            </a:r>
          </a:p>
          <a:p>
            <a:pPr marL="342900" indent="-342900" eaLnBrk="1" fontAlgn="auto" hangingPunct="1">
              <a:buClrTx/>
              <a:buSzTx/>
              <a:buNone/>
              <a:defRPr/>
            </a:pPr>
            <a:r>
              <a:rPr lang="th-TH" alt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ปัจจุบันเท่านั้นคือความจริง”</a:t>
            </a:r>
          </a:p>
          <a:p>
            <a:pPr eaLnBrk="1" fontAlgn="auto" hangingPunct="1">
              <a:buFont typeface="Arial" panose="020B0604020202020204" pitchFamily="34" charset="0"/>
              <a:buNone/>
              <a:defRPr/>
            </a:pPr>
            <a:br>
              <a:rPr lang="th-TH" alt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4" descr="หัวล้านได้หวี">
            <a:extLst>
              <a:ext uri="{FF2B5EF4-FFF2-40B4-BE49-F238E27FC236}">
                <a16:creationId xmlns:a16="http://schemas.microsoft.com/office/drawing/2014/main" id="{62790E87-278B-4BB2-9101-BFD407BE5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744539"/>
            <a:ext cx="7272338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>
            <a:extLst>
              <a:ext uri="{FF2B5EF4-FFF2-40B4-BE49-F238E27FC236}">
                <a16:creationId xmlns:a16="http://schemas.microsoft.com/office/drawing/2014/main" id="{A6CA2298-0E59-4800-95FA-13D91382C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5084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>
                <a:solidFill>
                  <a:srgbClr val="FF3300"/>
                </a:solidFill>
                <a:cs typeface="Cordia New" panose="020B0304020202020204" pitchFamily="34" charset="-34"/>
              </a:rPr>
              <a:t>หัวล้านได้หวี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6023286-EEDB-499F-BE1F-15F7DB47A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61118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th-TH" alt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ได้สิ่งของที่ไม่มีประโยชน์กับตนเอง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497F800-7C12-45B4-BD75-F29E68B88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73038"/>
            <a:ext cx="265430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ตัวอย่างเช่น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331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1E75D9E-99F8-4687-B5A0-423A74942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th-TH"/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E68553E4-A54A-457E-9B9A-51120EB6F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th-TH"/>
          </a:p>
        </p:txBody>
      </p:sp>
      <p:pic>
        <p:nvPicPr>
          <p:cNvPr id="168964" name="imgb" descr="graphic5">
            <a:extLst>
              <a:ext uri="{FF2B5EF4-FFF2-40B4-BE49-F238E27FC236}">
                <a16:creationId xmlns:a16="http://schemas.microsoft.com/office/drawing/2014/main" id="{9D826424-A9C0-4FB0-AAD2-306CB12E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สี่เหลี่ยมผืนผ้า 6">
            <a:extLst>
              <a:ext uri="{FF2B5EF4-FFF2-40B4-BE49-F238E27FC236}">
                <a16:creationId xmlns:a16="http://schemas.microsoft.com/office/drawing/2014/main" id="{68AF7078-30DB-4BAE-A1E8-9D6E13018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83201"/>
            <a:ext cx="3367088" cy="92392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u="none">
                <a:solidFill>
                  <a:srgbClr val="0000FF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สีซอให้ควายฟัง</a:t>
            </a:r>
            <a:endParaRPr lang="en-US" altLang="th-TH" u="none">
              <a:solidFill>
                <a:srgbClr val="0000FF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205E708-A210-4928-B327-2C88B2670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6376989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ngsana New" panose="02020603050405020304" pitchFamily="18" charset="-34"/>
              </a:rPr>
              <a:t>                                  สอนคนโง่ไม่รู้เรื่อง แนะนำคนโง่ไม่มีประโยชน์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ngsana New" panose="02020603050405020304" pitchFamily="18" charset="-34"/>
            </a:endParaRPr>
          </a:p>
          <a:p>
            <a:pPr marL="342900" indent="-342900">
              <a:defRPr/>
            </a:pPr>
            <a:endParaRPr lang="en-US" sz="32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ngsana New" panose="02020603050405020304" pitchFamily="18" charset="-34"/>
            </a:endParaRPr>
          </a:p>
          <a:p>
            <a:pPr marL="342900" indent="-342900">
              <a:buFontTx/>
              <a:buChar char="•"/>
              <a:defRPr/>
            </a:pPr>
            <a:endParaRPr lang="th-TH" sz="32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8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6" descr="default">
            <a:extLst>
              <a:ext uri="{FF2B5EF4-FFF2-40B4-BE49-F238E27FC236}">
                <a16:creationId xmlns:a16="http://schemas.microsoft.com/office/drawing/2014/main" id="{719EA790-790C-4EFF-AAF1-A6F6718FC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76251"/>
            <a:ext cx="73453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>
            <a:extLst>
              <a:ext uri="{FF2B5EF4-FFF2-40B4-BE49-F238E27FC236}">
                <a16:creationId xmlns:a16="http://schemas.microsoft.com/office/drawing/2014/main" id="{7F8E7B77-820D-4E7A-AAAB-6440DE98D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581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u="none">
                <a:solidFill>
                  <a:srgbClr val="FF3300"/>
                </a:solidFill>
                <a:cs typeface="Cordia New" panose="020B0304020202020204" pitchFamily="34" charset="-34"/>
              </a:rPr>
              <a:t>หมาหวงก้าง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8292BFA-C4B9-4A2F-B2C6-6B46EA40B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544512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th-TH" alt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คนที่หวงสิ่งของที่ตนเองใช้ประโยชน์ไม่ได้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331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imgb" descr="%A8%D1%BA%BB%C5%D2%CA%CD%A7%C1%D7%CD">
            <a:extLst>
              <a:ext uri="{FF2B5EF4-FFF2-40B4-BE49-F238E27FC236}">
                <a16:creationId xmlns:a16="http://schemas.microsoft.com/office/drawing/2014/main" id="{403ABB65-1A20-40F9-ADE8-65BD6EC3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0"/>
            <a:ext cx="5715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1EF5A419-829D-4D38-BE8F-8B9679A1063E}"/>
              </a:ext>
            </a:extLst>
          </p:cNvPr>
          <p:cNvSpPr/>
          <p:nvPr/>
        </p:nvSpPr>
        <p:spPr>
          <a:xfrm>
            <a:off x="1524000" y="5214950"/>
            <a:ext cx="3643306" cy="923330"/>
          </a:xfrm>
          <a:prstGeom prst="rect">
            <a:avLst/>
          </a:prstGeom>
          <a:solidFill>
            <a:srgbClr val="FF00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Angsana New" panose="02020603050405020304" pitchFamily="18" charset="-34"/>
              </a:rPr>
              <a:t>จับปลาสองมือ</a:t>
            </a:r>
            <a:endParaRPr lang="th-TH" sz="5400" b="1" dirty="0">
              <a:ln w="18000">
                <a:solidFill>
                  <a:srgbClr val="BD582C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anose="020F0502020204030204"/>
              <a:cs typeface="Angsana New" panose="02020603050405020304" pitchFamily="18" charset="-34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078C4893-8B3D-44CF-B661-32BB41FF72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6138" y="5229226"/>
            <a:ext cx="5795962" cy="644525"/>
          </a:xfrm>
        </p:spPr>
        <p:txBody>
          <a:bodyPr rtlCol="0"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None/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อย่าหวังจะได้ทีเดียวพร้อมๆ กันสองอย่าง </a:t>
            </a:r>
          </a:p>
          <a:p>
            <a:pPr marL="365760" indent="-256032" algn="ctr" eaLnBrk="1" fontAlgn="auto" hangingPunct="1">
              <a:spcAft>
                <a:spcPts val="0"/>
              </a:spcAft>
              <a:buNone/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เพราะในที่สุดก็จะพลาดไม่ได้สักอย่าง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A2C8838-CF01-4F94-B4D9-AC6A47C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D86D2-D5FE-486B-8A72-424A58EA022F}" type="slidenum">
              <a:rPr lang="en-US" altLang="th-TH" smtClean="0"/>
              <a:pPr>
                <a:defRPr/>
              </a:pPr>
              <a:t>11</a:t>
            </a:fld>
            <a:endParaRPr lang="en-US" alt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B5D89-DE65-4BA8-825C-1BBA3249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25" y="481048"/>
            <a:ext cx="2260820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การสรรคำ</a:t>
            </a:r>
            <a:endParaRPr kumimoji="0" lang="th-TH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BD582C">
                      <a:satMod val="155000"/>
                    </a:srgbClr>
                  </a:gs>
                  <a:gs pos="100000">
                    <a:srgbClr val="BD582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95874F6-350B-4D84-875E-EC8C543DC840}"/>
              </a:ext>
            </a:extLst>
          </p:cNvPr>
          <p:cNvSpPr txBox="1"/>
          <p:nvPr/>
        </p:nvSpPr>
        <p:spPr>
          <a:xfrm>
            <a:off x="1526650" y="1696294"/>
            <a:ext cx="93984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การสรรคำควรจะรู้จักเลือกใช้คำไวพจน์ให้ถูกต้องตรงตามความหมายที่ต้องการ </a:t>
            </a:r>
          </a:p>
          <a:p>
            <a:r>
              <a:rPr lang="th-TH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คำไวพจน์ หมายถึง คำที่เขียนต่างกัน แต่มีความหมายเหมือนกันหรือใกล้เคียงกัน คำที่เป็นไวพจน์ของกันนั้นหลายคำไม่อาจใช้แทนกันได้เสมอไป บางคำใช้ได้แต่ในร้อยกรองเท่านั้น ซึ่งบางคำใช้ได้ทั้งร้อยแก้วและร้อยกรอง </a:t>
            </a:r>
          </a:p>
          <a:p>
            <a:r>
              <a:rPr lang="th-TH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ซึ่งคำไวพจน์ เช่น มนุษย์ กับ คน บ้าน กับ เรือน ป่า กับ ดง เมื่อใช้ในร้อยแก้วไม่อาจใช้แทนกันได้เสมอไป</a:t>
            </a:r>
          </a:p>
        </p:txBody>
      </p:sp>
    </p:spTree>
    <p:extLst>
      <p:ext uri="{BB962C8B-B14F-4D97-AF65-F5344CB8AC3E}">
        <p14:creationId xmlns:p14="http://schemas.microsoft.com/office/powerpoint/2010/main" val="18072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imgb" descr="http://www.thaigoodview.com/library/contest2551/thai04/02/suriyothai/images/piture/213.jpg">
            <a:extLst>
              <a:ext uri="{FF2B5EF4-FFF2-40B4-BE49-F238E27FC236}">
                <a16:creationId xmlns:a16="http://schemas.microsoft.com/office/drawing/2014/main" id="{5EA31D95-A3E9-47A8-8359-14F96AB8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03188"/>
            <a:ext cx="8001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D0ECDBB-B5EF-4591-A7EB-32EC7535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4749801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th-TH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ngsana New" panose="02020603050405020304" pitchFamily="18" charset="-34"/>
              </a:rPr>
              <a:t>  			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ngsana New" panose="02020603050405020304" pitchFamily="18" charset="-34"/>
              </a:rPr>
              <a:t>การงานที่เกิดขึ้นทีละเล็กทีละน้อยพอกพูนขึ้น</a:t>
            </a:r>
          </a:p>
          <a:p>
            <a:pPr marL="342900" indent="-342900" algn="ctr">
              <a:defRPr/>
            </a:pP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ngsana New" panose="02020603050405020304" pitchFamily="18" charset="-34"/>
              </a:rPr>
              <a:t>					เรื่อย ๆ จนทำให้ต้องลำบากหรือยุ่งยากเดือดร้อน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ngsana New" panose="02020603050405020304" pitchFamily="18" charset="-34"/>
            </a:endParaRPr>
          </a:p>
          <a:p>
            <a:pPr marL="342900" indent="-342900">
              <a:defRPr/>
            </a:pPr>
            <a:endParaRPr lang="en-US" sz="32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ngsana New" panose="02020603050405020304" pitchFamily="18" charset="-34"/>
            </a:endParaRPr>
          </a:p>
          <a:p>
            <a:pPr marL="342900" indent="-342900">
              <a:buFontTx/>
              <a:buChar char="•"/>
              <a:defRPr/>
            </a:pPr>
            <a:endParaRPr lang="th-TH" sz="32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ngsana New" panose="02020603050405020304" pitchFamily="18" charset="-34"/>
            </a:endParaRPr>
          </a:p>
        </p:txBody>
      </p:sp>
      <p:sp>
        <p:nvSpPr>
          <p:cNvPr id="16388" name="สี่เหลี่ยมผืนผ้า 5">
            <a:extLst>
              <a:ext uri="{FF2B5EF4-FFF2-40B4-BE49-F238E27FC236}">
                <a16:creationId xmlns:a16="http://schemas.microsoft.com/office/drawing/2014/main" id="{FAD1F8C7-7809-4E81-BBBA-EFC342D43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4" y="5321301"/>
            <a:ext cx="3286125" cy="92392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u="none">
                <a:solidFill>
                  <a:srgbClr val="0000FF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ดินพอกหางหมู</a:t>
            </a:r>
            <a:endParaRPr lang="en-US" altLang="th-TH" u="none">
              <a:solidFill>
                <a:srgbClr val="0000FF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88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imgb" descr="15-Poto-RukDeeHamJauw">
            <a:extLst>
              <a:ext uri="{FF2B5EF4-FFF2-40B4-BE49-F238E27FC236}">
                <a16:creationId xmlns:a16="http://schemas.microsoft.com/office/drawing/2014/main" id="{BD5306B0-7ED2-4955-997E-1E288BCD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AEA337F-2278-47FA-8978-2FFE976BC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57876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800" u="none">
                <a:solidFill>
                  <a:srgbClr val="C00000"/>
                </a:solidFill>
                <a:latin typeface="Angsana New" panose="02020603050405020304" pitchFamily="18" charset="-34"/>
              </a:rPr>
              <a:t>ทำตัวดี </a:t>
            </a:r>
            <a:r>
              <a:rPr lang="th-TH" altLang="th-TH" sz="2800" u="none">
                <a:solidFill>
                  <a:srgbClr val="000000"/>
                </a:solidFill>
                <a:latin typeface="Angsana New" panose="02020603050405020304" pitchFamily="18" charset="-34"/>
              </a:rPr>
              <a:t>ประพฤติดี มีวิชาความรู้ก็ย่อมจะได้งานเบางานสูง </a:t>
            </a:r>
            <a:r>
              <a:rPr lang="th-TH" altLang="th-TH" sz="2800" u="none">
                <a:solidFill>
                  <a:srgbClr val="C00000"/>
                </a:solidFill>
                <a:latin typeface="Angsana New" panose="02020603050405020304" pitchFamily="18" charset="-34"/>
              </a:rPr>
              <a:t>ทำตัวไม่ดี </a:t>
            </a:r>
            <a:r>
              <a:rPr lang="th-TH" altLang="th-TH" sz="2800" u="none">
                <a:solidFill>
                  <a:srgbClr val="000000"/>
                </a:solidFill>
                <a:latin typeface="Angsana New" panose="02020603050405020304" pitchFamily="18" charset="-34"/>
              </a:rPr>
              <a:t>ประพฤติไม่ดี ไม่มีวิชาความรู้ก็ย่อมจะต้องทำงานหนัก งานต่ำ </a:t>
            </a:r>
            <a:r>
              <a:rPr lang="th-TH" altLang="th-TH" sz="2800" u="none">
                <a:solidFill>
                  <a:srgbClr val="FF0000"/>
                </a:solidFill>
                <a:latin typeface="Angsana New" panose="02020603050405020304" pitchFamily="18" charset="-34"/>
              </a:rPr>
              <a:t>จั่วเป็นของเบาต่างกับเสาที่เป็นของหนัก</a:t>
            </a:r>
            <a:endParaRPr lang="en-US" altLang="th-TH" sz="2800" u="none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5364" name="สี่เหลี่ยมผืนผ้า 7">
            <a:extLst>
              <a:ext uri="{FF2B5EF4-FFF2-40B4-BE49-F238E27FC236}">
                <a16:creationId xmlns:a16="http://schemas.microsoft.com/office/drawing/2014/main" id="{4147F869-0140-45FB-AE61-EDE64EEF2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97451"/>
            <a:ext cx="4884738" cy="92392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u="none">
                <a:solidFill>
                  <a:srgbClr val="0000FF"/>
                </a:solidFill>
                <a:latin typeface="Angsana New" panose="02020603050405020304" pitchFamily="18" charset="-34"/>
              </a:rPr>
              <a:t>รักดีหามจั่ว รักชั่วหามเสา</a:t>
            </a:r>
            <a:endParaRPr lang="en-US" altLang="th-TH" u="none">
              <a:solidFill>
                <a:srgbClr val="0000FF"/>
              </a:solidFill>
              <a:latin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36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C0B4E5BE-6F98-4F11-A7FD-CADD29AF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524500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th-TH" alt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ถ้ารักวัวก็ให้ผูกล่ามขังไว้ มิฉะนั้นวัวจะถูกลักพาหรือหนีหายไป       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th-TH" alt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ส่วนรักลูกให้เฆี่ยน ก็หมายถึงให้อบรมสั่งสอนลูกและทำโทษลูกเมื่อผิด.</a:t>
            </a:r>
            <a:br>
              <a:rPr lang="th-TH" alt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endParaRPr lang="th-TH" alt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74083" name="Picture 5" descr="proverb">
            <a:extLst>
              <a:ext uri="{FF2B5EF4-FFF2-40B4-BE49-F238E27FC236}">
                <a16:creationId xmlns:a16="http://schemas.microsoft.com/office/drawing/2014/main" id="{3F254948-903E-41CC-BBCB-02E69BE30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"/>
            <a:ext cx="7775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>
            <a:extLst>
              <a:ext uri="{FF2B5EF4-FFF2-40B4-BE49-F238E27FC236}">
                <a16:creationId xmlns:a16="http://schemas.microsoft.com/office/drawing/2014/main" id="{BFE1B793-BD3E-4221-8DEE-5D0A88BA3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428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u="none">
                <a:solidFill>
                  <a:srgbClr val="FF3300"/>
                </a:solidFill>
                <a:cs typeface="Cordia New" panose="020B0304020202020204" pitchFamily="34" charset="-34"/>
              </a:rPr>
              <a:t>รักวัวให้ผูก รักลูกให้ตี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843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">
            <a:extLst>
              <a:ext uri="{FF2B5EF4-FFF2-40B4-BE49-F238E27FC236}">
                <a16:creationId xmlns:a16="http://schemas.microsoft.com/office/drawing/2014/main" id="{7AE9590A-5AA1-4B17-A05A-2A9D5AB36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1" y="549275"/>
            <a:ext cx="34718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การใช้สำนวน</a:t>
            </a:r>
            <a:r>
              <a:rPr lang="th-TH" altLang="th-TH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939" name="Rectangle 7">
            <a:extLst>
              <a:ext uri="{FF2B5EF4-FFF2-40B4-BE49-F238E27FC236}">
                <a16:creationId xmlns:a16="http://schemas.microsoft.com/office/drawing/2014/main" id="{5C06B464-E935-4946-9221-23EB718F1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87713" y="1989139"/>
            <a:ext cx="4608512" cy="2097087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๑.ไม่ใช้ฟุ่มเฟือย</a:t>
            </a:r>
          </a:p>
          <a:p>
            <a:pPr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๒.ใช้ให้เหมาะกับกาลเทศะ</a:t>
            </a:r>
          </a:p>
          <a:p>
            <a:pPr eaLnBrk="1" fontAlgn="auto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๓.ใช้ให้ตรงความหมาย</a:t>
            </a:r>
          </a:p>
          <a:p>
            <a:pPr algn="r" eaLnBrk="1" fontAlgn="auto" hangingPunct="1">
              <a:buFontTx/>
              <a:buNone/>
              <a:defRPr/>
            </a:pPr>
            <a:endParaRPr lang="th-TH" altLang="th-TH" sz="4000" dirty="0">
              <a:solidFill>
                <a:srgbClr val="FF0000"/>
              </a:solidFill>
            </a:endParaRPr>
          </a:p>
          <a:p>
            <a:pPr eaLnBrk="1" fontAlgn="auto" hangingPunct="1">
              <a:buFontTx/>
              <a:buNone/>
              <a:defRPr/>
            </a:pPr>
            <a:endParaRPr lang="th-TH" altLang="th-TH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9">
            <a:extLst>
              <a:ext uri="{FF2B5EF4-FFF2-40B4-BE49-F238E27FC236}">
                <a16:creationId xmlns:a16="http://schemas.microsoft.com/office/drawing/2014/main" id="{B1FDD248-D78C-44F1-A83B-D4390DABB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49275"/>
            <a:ext cx="49291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คุณค่าของสำนวน</a:t>
            </a:r>
          </a:p>
        </p:txBody>
      </p:sp>
      <p:sp>
        <p:nvSpPr>
          <p:cNvPr id="19461" name="Rectangle 10">
            <a:extLst>
              <a:ext uri="{FF2B5EF4-FFF2-40B4-BE49-F238E27FC236}">
                <a16:creationId xmlns:a16="http://schemas.microsoft.com/office/drawing/2014/main" id="{9E067F9B-335B-43E3-B42F-F4AABE9A82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8400" y="1989138"/>
            <a:ext cx="8229600" cy="4525962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alt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๑.ใช้สื่อสารได้รวดเร็ว ใช้แล้วเข้าใจความหมายได้ทันที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alt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๒.ช่วยเน้นความเข้าใจให้ชัดเจนยิ่งขึ้น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alt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๓.โน้มน้าวให้ปฎิบัติหรือมีค่านิยมที่สังคมปรารถนา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alt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๔. สะท้อนให้เห็นค่านิยม สภาพของสังคมไทยในแง่ต่างๆ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th-TH" alt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๕. มีประโยชน์ด้านการใช้ภาษา เช่น การผูกคำ การเรียงประโยค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C490E444-FD56-44D0-A248-27AC5E5F8473}"/>
              </a:ext>
            </a:extLst>
          </p:cNvPr>
          <p:cNvSpPr txBox="1">
            <a:spLocks/>
          </p:cNvSpPr>
          <p:nvPr/>
        </p:nvSpPr>
        <p:spPr bwMode="auto">
          <a:xfrm>
            <a:off x="1395414" y="250004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๖๒)</a:t>
            </a: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36A98CB4-A549-47B3-91D9-546726BD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1"/>
            <a:ext cx="83296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๑. สำนวนในข้อใดมีความหมาย่า “ไม่ลงรอยกัน , ขัดแย้งกันเป็นประจำ”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เกลือจิ้มเกลือ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ไม้เบื่อไม้เมา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ยุให้รำตำให้รั่ว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เพชรตัดเพชร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ขนมผสมน้ำยา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467C1A6E-E107-43E2-9529-C5FB32A6C5B7}"/>
              </a:ext>
            </a:extLst>
          </p:cNvPr>
          <p:cNvSpPr/>
          <p:nvPr/>
        </p:nvSpPr>
        <p:spPr>
          <a:xfrm>
            <a:off x="2751084" y="193278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E9EA75F4-34E9-4710-8BAD-0CA02EF32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3" descr="I:\picture_cartoon\ข้อความ\np-56.png">
            <a:extLst>
              <a:ext uri="{FF2B5EF4-FFF2-40B4-BE49-F238E27FC236}">
                <a16:creationId xmlns:a16="http://schemas.microsoft.com/office/drawing/2014/main" id="{EAE77F08-3D95-41D1-8212-7B81A3F6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8A09529-96D4-43BF-AB40-626F37A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4760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174AF97F-8B98-4925-9C38-3A15A810E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20" y="7562"/>
            <a:ext cx="18367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49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C490E444-FD56-44D0-A248-27AC5E5F8473}"/>
              </a:ext>
            </a:extLst>
          </p:cNvPr>
          <p:cNvSpPr txBox="1">
            <a:spLocks/>
          </p:cNvSpPr>
          <p:nvPr/>
        </p:nvSpPr>
        <p:spPr bwMode="auto">
          <a:xfrm>
            <a:off x="1395414" y="250004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๖๒)</a:t>
            </a: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36A98CB4-A549-47B3-91D9-546726BD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1"/>
            <a:ext cx="85334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๒. ข้อใดใช้สำนวน “คืบก็ทะเล ศอกก็ทะเล” ได้ถูกต้องตรงความหมาย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ไม่ต้องตื่นเต้นไปหรอกใกล้จะถึงชายหาดแล้ว คืบก็ทะเล ศอกก็ทะเล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ไปเที่ยวบางแสนคราวนี้ คงได้กินกุ้งปูเต็มที่ เพราะคืบก็ทะเล ศอกก็ทะเล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นายคร้ามเป็นคนอารมณ์ฉุนเฉียว ขี้โมโห อย่าเข้าใกล้เขานะ อันตราย คืบก็ทะเล ศอกก็ทะเล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นั่งเรือไปเกาะ อย่าลืมสวมชูชีพไว้ตลอดเวลา แม้จะ</a:t>
            </a:r>
            <a:r>
              <a:rPr kumimoji="0" lang="th-TH" alt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อย</a:t>
            </a:r>
            <a:r>
              <a:rPr lang="th-TH" altLang="th-TH" sz="2800" b="1" dirty="0" err="1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ู่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ไม่ไกล แต่คืบก็ทะเล ศอกก็ทะเล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คนที่อยู่เกาะนี้สบายเลย เพราะเกาะเล็กนิดเดียว ได้เล่นน้ำทะเลทุกวัน คืบก็ทะเล ศอกก็ทะเล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467C1A6E-E107-43E2-9529-C5FB32A6C5B7}"/>
              </a:ext>
            </a:extLst>
          </p:cNvPr>
          <p:cNvSpPr/>
          <p:nvPr/>
        </p:nvSpPr>
        <p:spPr>
          <a:xfrm>
            <a:off x="2743132" y="321786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E9EA75F4-34E9-4710-8BAD-0CA02EF32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3" descr="I:\picture_cartoon\ข้อความ\np-56.png">
            <a:extLst>
              <a:ext uri="{FF2B5EF4-FFF2-40B4-BE49-F238E27FC236}">
                <a16:creationId xmlns:a16="http://schemas.microsoft.com/office/drawing/2014/main" id="{EAE77F08-3D95-41D1-8212-7B81A3F6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8A09529-96D4-43BF-AB40-626F37A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4760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174AF97F-8B98-4925-9C38-3A15A810E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20" y="7562"/>
            <a:ext cx="18367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08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๓. สำนวนในข้อใดมีความหมายว่า “คำพูดที่ไพเราะอ่อนหวานทำให้ตายใจ อาจเป็นโทษเป็นภัยได้”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น้ำนิ่งไหลลึก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น้ำเย็นปลาตาย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ผ่อนสั้นผ่อนยาว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พูดดีเป็นศรีแก่ปาก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พูดคล่องเหมือนล่องน้ำ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806865" y="2574577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7" y="1811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830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455839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๔. สถานการณ์ตามข้อใดมีความหมายตรงกับสำนวน “เกลียดตัวกินไข่”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เธอไปเอาเครื่องคอมพิวเตอร์วิชัยมาใช้ทำไม ไหนว่าไม่ชอบหน้าเขาไง เกลียดตัวกินไข่นะนี่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นิตยาเกลียดปลาเค็ม เลยซื้อปลา</a:t>
            </a:r>
            <a:r>
              <a:rPr kumimoji="0" lang="th-TH" alt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ทุท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อดมากันกับข้าวต้ม แบบนี้เรียกว่าเกลียดตัวกินไข่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วิภาแพ้ข้าวเหนียวมูน เวลาสั่งข้าวเหนียวมะม่วงมากินกัน เธอก็มักกินแต่มะม่วงเกลียดตัวกินไข่นี่นา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พลไม่ขอบกินขนมและผลไม้ คุณแม่จงปั่นน้ำผักผลไม้ให้ทุกวัน อย่างนี้เขาเรียกว่าเกลียดตัวกินไข่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ศรีรังเกียจการเลี้ยงสัตว์เลี้ยงในบ้าน แต่เธอชบอไปเล่นกับสุนัขของเพื่อนบ้านเข้าทำนองเกลียดตัวกินไข่เลย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43255" y="1590675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8" y="13493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274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๕. ข้อใดใช้สำนวน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ถูกต้อง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เขาเป็นคนพูดขวานผ่าซาก ชอบพูดตรง ๆ ออกมาตามที่คิดไม่เกรงใจใครและไม่เลือกกาลเทศะ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ผมนัดกับเพื่อนที่โรงเรียนเก่า แต่ไปรอคนคนละที่ ต้องเดินหากันอยู่นานราวกับงมเข็มในมหาสมุทร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กรณีพิพาทเรื่องน่านน้ำสากลก่อให้เกิดความขุ่นเคืองระหว่าง ๒ ประเทศมานานเหมือนกับไฟสุมขอน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เธออย่าประมาทนะ เลี้ยงสุนัขดุขนาดนั้นไว้ใกล้ตัว ระวังจะเป็นหมองูตายเพราะงู สุนัขมันจะกัดเอาได้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มีคนนำความลับของบริษัทเราไปบอกบริษัทคู่แข่งจนเราเสียประโยชน์ไปมากมาย เกลือเป็นหนอนเสียแล้ว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59157" y="235989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31" y="0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372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A2C8838-CF01-4F94-B4D9-AC6A47C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D86D2-D5FE-486B-8A72-424A58EA022F}" type="slidenum">
              <a:rPr lang="en-US" altLang="th-TH" smtClean="0"/>
              <a:pPr>
                <a:defRPr/>
              </a:pPr>
              <a:t>12</a:t>
            </a:fld>
            <a:endParaRPr lang="en-US" alt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B5D89-DE65-4BA8-825C-1BBA3249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25" y="481048"/>
            <a:ext cx="2260820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การสรรคำ</a:t>
            </a:r>
            <a:endParaRPr kumimoji="0" lang="th-TH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BD582C">
                      <a:satMod val="155000"/>
                    </a:srgbClr>
                  </a:gs>
                  <a:gs pos="100000">
                    <a:srgbClr val="BD582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2620FF1-C7F9-42B9-ACAD-7CB047D18A39}"/>
              </a:ext>
            </a:extLst>
          </p:cNvPr>
          <p:cNvSpPr txBox="1"/>
          <p:nvPr/>
        </p:nvSpPr>
        <p:spPr>
          <a:xfrm>
            <a:off x="1513067" y="1505396"/>
            <a:ext cx="916586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เลือกใช้คำให้ถูกต้องตรงตามความหมายที่ต้องการ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ตัวอย่าง ๔ :	“คนคนนี้ โดยปกติเป็นคนที่เห็นอกเห็นใจ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เพื่อนมนุษย์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ด้วยกัน แต่เมื่อเกิดอารมณ์โกรธแค้นขึ้นมา กลับแสดงกิริยาท่าทางและกล่าววาจา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ผิดมนุษย์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	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“คำว่า “เพื่อนมนุษย์” และ “ผิดมนุษย์” ใน</a:t>
            </a:r>
            <a:r>
              <a:rPr kumimoji="0" lang="th-TH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ที่นี้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จะใช้ “เพื่อนคน” หรือ “ผิดคน” แทนไม่ได้”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5056B"/>
              </a:solidFill>
              <a:effectLst/>
              <a:uLnTx/>
              <a:uFillTx/>
              <a:latin typeface="Cordia New" pitchFamily="34" charset="-34"/>
              <a:ea typeface="+mn-ea"/>
              <a:cs typeface="Angsana New" panose="02020603050405020304" pitchFamily="18" charset="-34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dia New" pitchFamily="34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05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455839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๖. สำนวนตามข้อใดเหมาะจะเติมในช่องว่างของข้อความต่อไปนี้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“หลังจากสมาชิกกลุ่มแสดงความเห็นที่ไม่ลงรอยกั้นอยู่หลายวัน ในที่สุดทุกคนก็ร่วมหาทางออกของปัญหาจนสำเร็จ ความขัดแย้งเรื่องนี้จึง....ลงได้เสียที”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ปิดหีบ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ปิดปาก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ปิดฉาก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ปิดบัญชี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ปิดสำนวน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51207" y="321660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8" y="13493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72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๕๙)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๗. สำนวนในข้อใดถูกต้อง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กงกำกงเกวียน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กวนน้ำขุ่น 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ก่อกรรมทำเวร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กาคาบพริกแดง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เกลียดตัวกินไข่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59157" y="321786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31" y="0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73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๕๙)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455839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๘. ข้อใดมีความหมายสอดคล้องกับข้อความต่อไปนี้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“รวบรวมทีละเล็กละน้อย ทำอะไรที่ประกอบด้วยส่วน</a:t>
            </a:r>
            <a:r>
              <a:rPr kumimoji="0" lang="th-TH" alt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เล</a:t>
            </a:r>
            <a:r>
              <a:rPr lang="th-TH" altLang="th-TH" sz="2800" b="1" dirty="0" err="1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็กส่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วนน้อยจนสำเร็จเป็นรูปเป็นร่างขึ้นมา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ก่อร่างสร้างตัว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เกี่ยวแฝกมุงป่า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ผัวหาบเมียคอน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เก็บเบี้ยใต้ถุนร้าน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งมเข็มในมหาสมุทร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51207" y="3606216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8" y="13493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297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๖๒)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๙. ข้อใดใช้สำนวน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ถูกต้อง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</a:t>
            </a:r>
            <a:r>
              <a:rPr kumimoji="0" lang="th-TH" alt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โร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งเรียนเปิดเทอม</a:t>
            </a:r>
            <a:r>
              <a:rPr lang="th-TH" altLang="th-TH" sz="2800" b="1" dirty="0" err="1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ทีไร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พ่อแม่ชักหน้าไม่ถึงหลังทุกที เพราะเงินเดือนไม่พอใช้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เขานั่งอยู่เฉย ๆ เธอไปพูดแหย่ให้เขาโกรธเลยโดนเขาตีหัวแตก แกว่งเท้าหาเสี้ยนเองนี่นา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คนงานในแผนกเราสงสยจะน้ำท่วมปากให้ไปขอเบิกอุปกรณ์ที่ฝ่ายพัสดุก็ไม่ได้สักอย่าง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ลูกจ้างคนใหม่ที่บ้านฉันวัน ๆ ไม่เห็นพูดจากับใคร ถามอะไรก็ไม่ตอบ เหมือนกลัวดอกพิกุลจะร่วง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เจ้าหน้าที่ยังหาสาเหตุเพลิงไหม้ไม่ได้ ถามบ้านหนึ่งก็บอกให้ไปอีกบ้านหนึ่ง ซัดกันเป็นทอด ๆ ราวกับงูกินหาง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75060" y="3560946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9" y="19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68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๖๒)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๑๐. ข้อใดมีความหมายสอดคล้องกับคำที่ขีดเส้นใต้ในสำนวน “</a:t>
            </a:r>
            <a:r>
              <a:rPr kumimoji="0" lang="th-TH" alt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ช้างตาย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ทั้งตัว</a:t>
            </a:r>
            <a:r>
              <a:rPr kumimoji="0" lang="th-TH" alt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เอาใบบัวมาปิด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ความผิดร้ายแรง 	ทำประโยชน์ชดเชย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ความผิดพลาด 	ซ่อนตัวอยู่เบื้องหลัง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</a:t>
            </a:r>
            <a:r>
              <a:rPr kumimoji="0" lang="th-TH" alt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การทำ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ความชั่ว 	ทำความดีทดแทน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</a:t>
            </a:r>
            <a:r>
              <a:rPr kumimoji="0" lang="th-TH" alt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การทำ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สิ่งเลวร้าย 	พยามซ่อนเร้น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การทำลายศัตรูตัวฉกาจ ปิดบังไว้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75060" y="352535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641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๑๑. ข้อใดมีความหมายสอดคล้องกับข้อความต่อไปนี้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“เอาทรัพย์หรือสิ่งของจากคนที่มีน้อยไปให้แก่ผู้อื่นที่มีมากกว่า”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เอาเลือดกับปู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เอาไม้ซีกไปงัดไม้ซุง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เอาเนื้อหนูไปปะเนื้อช้าง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เอากุ้งฝอยไปตกปลากะพง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เอามะพร้าวห้าวไปขายสวน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90963" y="3072779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9" y="19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18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310" y="1074539"/>
            <a:ext cx="10018643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๑๒. ข้อใดใช้สำนวน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ถูกต้อง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มีข่าวแพร่กันมาว่าลูกชายนายสมคิดเป็นหนูตกถังข้าวสารได้ภรรยารวยมาก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สมศักดิ์ดีดลูกคิดรางแล้วแล้วจึงแน่ใจว่าการขยายกิจการค้าในระยะนี้ต้องได้กำไรดี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พนักงานในบริษัทถูกหัวหน้าสมพงศ์มัดมือชกให้ออกเงินทำบุญคนละ ๕๐๐ บาท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สมพรชวนเพื่อน ๆ 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๒</a:t>
            </a:r>
            <a:r>
              <a:rPr lang="en-US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-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๓ คน ลงเรือแล้วพายเรือคนละทีจะได้ถึงที่หมายก่อนค่ำ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สมศรีกำลังเรียนจัดดอกไม้แต่ยังทำไม่สวย คุณครูจึงบอกว่าอย่างใจร้อน ช้า ๆ ได้พร้าสองเล่มงาม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457007" y="2855240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387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๑๓. ข้อใดมีความหมายสอดคล้องกับข้อความต่อไปนี้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“ยักเอาเพียงบางส่วนที่มีจำนวนเล็กน้อยไว้, เอาส่วนที่เหลือไว้เป็นของตน”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กินตามน้ำ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กินบุญเก่า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กินเศษกินเลย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กินนอกกินใน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กินบ้านกินเมือง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59159" y="2788491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9" y="19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169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694378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๑๔. ข้อใดใช้สำนวน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ถูกต้อง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ฉันเห็นเจ้าหนี้พาพวกเดินเข้ามาก็ตกใจกลัวมากจนแทบจะแทรกแผ่นดินหนี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ที่ฟังเขาพูดมานี่เหมือนพายเรือในอ่าง ฉันยังจับความไม่ได้เลย ไม่รู้ว่าจะสรุปลงตรงไหน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ผมขอรับรองว่ากรรมการของเราทุกท่านให้คะแนนสาวงามผู้เข้าประกวดตามเนื้อผ้าจริง 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แต่งงานหลานสาวทั้งทีต้องจัดงานใหญ่ จ้างวงดนตรีมาแล้วเลี้ยงคนทั้งอำเภอเลย ฆ่าควายอย่าเสียดายพริก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เรากำลังแบ่งหน้าที่กันทำรายงานส่งอาจารย์ เธออย่าชักใบให้เรือเสีย ชวนเพื่อนดูสาว ๆ ที่เดินผ่านสิ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43253" y="1440795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604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A2C8838-CF01-4F94-B4D9-AC6A47C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D86D2-D5FE-486B-8A72-424A58EA022F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B5D89-DE65-4BA8-825C-1BBA3249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331" y="1658332"/>
            <a:ext cx="9040633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ทบทวนการใช้โวหาร และโวหารภาพพจน์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8550568-778C-4A5C-BCDF-2CA93FD15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197" y="5295084"/>
            <a:ext cx="5049078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+mn-cs"/>
              </a:rPr>
              <a:t>  :. </a:t>
            </a:r>
            <a:r>
              <a:rPr kumimoji="0" lang="th-TH" sz="4800" b="1" i="0" u="none" strike="noStrike" kern="1200" cap="none" spc="50" normalizeH="0" baseline="0" noProof="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ความรู้เดิม ม.ต้น นะจ๊ะ</a:t>
            </a:r>
          </a:p>
        </p:txBody>
      </p:sp>
    </p:spTree>
    <p:extLst>
      <p:ext uri="{BB962C8B-B14F-4D97-AF65-F5344CB8AC3E}">
        <p14:creationId xmlns:p14="http://schemas.microsoft.com/office/powerpoint/2010/main" val="368461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A2C8838-CF01-4F94-B4D9-AC6A47C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D86D2-D5FE-486B-8A72-424A58EA022F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B5D89-DE65-4BA8-825C-1BBA3249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25" y="481048"/>
            <a:ext cx="2260820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การสรรคำ</a:t>
            </a:r>
            <a:endParaRPr kumimoji="0" lang="th-TH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BD582C">
                      <a:satMod val="155000"/>
                    </a:srgbClr>
                  </a:gs>
                  <a:gs pos="100000">
                    <a:srgbClr val="BD582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2620FF1-C7F9-42B9-ACAD-7CB047D18A39}"/>
              </a:ext>
            </a:extLst>
          </p:cNvPr>
          <p:cNvSpPr txBox="1"/>
          <p:nvPr/>
        </p:nvSpPr>
        <p:spPr>
          <a:xfrm>
            <a:off x="1513067" y="1505396"/>
            <a:ext cx="916586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การเลือกใช้คำไวพจน์ที่มีความหมาย “สวย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-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งาม” ต่อไปนี้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	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“ขจี เจิด จารูญ ฉลวย แฉล้ม ไฉไล เฉิด เฉิดฉาย ตระการ ตรู บรรเจิด ประเจิด บรรยง ประไพ ผุดผาด พรรณราย พริ้ง พริ้งเพรา พริ้มเพรา เพรา เพริศ เพริศพราย เพริศพริ้ง เพริศแพร้ว พิจิตร 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พิ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ลาศ พิไล มาโนชญ์ ยรรยง รังรอง รางชาง รุจี รุจิรา ลออ ลาวัณย์ ลานัก ลาเพา ลายอง วิมล วิราม วิลาส วิเมลือง โศภิต 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โศภ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ิณ 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โศภี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 สวย สดสวย สละสลวย สะคราญ สะสวย สะอาง สาหรี สารวย สาอาง สิงคลิ้ง สุรงค์ สุหร่ง โสภณ โสภา เสาวภา เสาวลักษณ์ อร อรชร อร่าม อล่องฉ่อง ออนซอน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”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dia New" pitchFamily="34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43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1DEFEF-3CC1-40F9-89D2-F442467B2D65}"/>
              </a:ext>
            </a:extLst>
          </p:cNvPr>
          <p:cNvSpPr txBox="1"/>
          <p:nvPr/>
        </p:nvSpPr>
        <p:spPr>
          <a:xfrm>
            <a:off x="2238703" y="1842868"/>
            <a:ext cx="7696200" cy="12714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tIns="360000">
            <a:spAutoFit/>
          </a:bodyPr>
          <a:lstStyle/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anose="02020603050405020304" pitchFamily="18" charset="-34"/>
              </a:rPr>
              <a:t>         คือ ถ้อยคำที่สละสลวย มีความเหมาะสม และเลือกสรรมาอย่างดี ที่สามารถถ่ายทอดความรู้สึกนึกคิด ความรู้ หรือจินตนาการของผู้เขียนให้กว้างไกลออกไป</a:t>
            </a:r>
          </a:p>
        </p:txBody>
      </p:sp>
      <p:sp>
        <p:nvSpPr>
          <p:cNvPr id="15" name="สี่เหลี่ยมผืนผ้า 1">
            <a:extLst>
              <a:ext uri="{FF2B5EF4-FFF2-40B4-BE49-F238E27FC236}">
                <a16:creationId xmlns:a16="http://schemas.microsoft.com/office/drawing/2014/main" id="{FCFD2404-8E7D-4B6A-9DE7-D2D0425BC85D}"/>
              </a:ext>
            </a:extLst>
          </p:cNvPr>
          <p:cNvSpPr/>
          <p:nvPr/>
        </p:nvSpPr>
        <p:spPr>
          <a:xfrm>
            <a:off x="1423283" y="619125"/>
            <a:ext cx="3419061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prstClr val="white"/>
                </a:solidFill>
                <a:latin typeface="Calibri"/>
                <a:cs typeface="Angsana New"/>
              </a:rPr>
              <a:t>การใช้โวหาร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62F822-5920-45E3-972C-14D91E4D6BE5}"/>
              </a:ext>
            </a:extLst>
          </p:cNvPr>
          <p:cNvSpPr/>
          <p:nvPr/>
        </p:nvSpPr>
        <p:spPr>
          <a:xfrm>
            <a:off x="2505403" y="1453878"/>
            <a:ext cx="1447800" cy="735747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 panose="02020603050405020304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anose="02020603050405020304" pitchFamily="18" charset="-34"/>
              </a:rPr>
              <a:t>โวหาร</a:t>
            </a:r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 panose="02020603050405020304" pitchFamily="18" charset="-34"/>
              </a:rPr>
              <a:t> </a:t>
            </a:r>
            <a:endParaRPr lang="th-TH" dirty="0">
              <a:solidFill>
                <a:prstClr val="white"/>
              </a:solidFill>
              <a:latin typeface="Calibri"/>
              <a:cs typeface="Cordia New"/>
            </a:endParaRPr>
          </a:p>
        </p:txBody>
      </p:sp>
      <p:pic>
        <p:nvPicPr>
          <p:cNvPr id="9218" name="Picture 2" descr="J:\000 1 A PowerPoint ภาษาไทย\000 ภาพประกอบ PowerPoint\9-1-58 ภาพทำ PPT\56-01-0208 ภาษาไทย ป.1 iPad\shutterstock&amp;dreamstime\shutterstock_60159676.jpg">
            <a:extLst>
              <a:ext uri="{FF2B5EF4-FFF2-40B4-BE49-F238E27FC236}">
                <a16:creationId xmlns:a16="http://schemas.microsoft.com/office/drawing/2014/main" id="{98ECED51-4D2B-40CC-8126-F10E20D4E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3362326"/>
            <a:ext cx="302101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B78012-6E2A-4199-894D-216CF68B7196}"/>
              </a:ext>
            </a:extLst>
          </p:cNvPr>
          <p:cNvSpPr/>
          <p:nvPr/>
        </p:nvSpPr>
        <p:spPr>
          <a:xfrm>
            <a:off x="1930400" y="5599114"/>
            <a:ext cx="7747000" cy="95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การกล่าวเปรียบเทียบโดยการกล่าวถึงสิ่งหนึ่ง แต่ให้หมายความถึง</a:t>
            </a:r>
          </a:p>
          <a:p>
            <a:pPr>
              <a:defRPr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อีกสิ่งหนึ่ง หรือนำสิ่งหนึ่งมาเปรียบเทียบกับสิ่งหนึ่ง เพื่อให้เห็นชัดเจนยิ่งขึ้น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A45DDB-4EE3-48A3-B6E0-91A290AEBE96}"/>
              </a:ext>
            </a:extLst>
          </p:cNvPr>
          <p:cNvSpPr/>
          <p:nvPr/>
        </p:nvSpPr>
        <p:spPr>
          <a:xfrm>
            <a:off x="1951038" y="1944689"/>
            <a:ext cx="7726362" cy="955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การเขียนเล่าเรื่องราวอย่างละเอียด เหมาะสำหรับการพรรณนาความงามของธรรมชาติ สถานที่ท่องเที่ยว ความงามของหญิงสาว ความรู้สึก</a:t>
            </a:r>
            <a:endParaRPr lang="th-TH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ACB5A-5D42-44F8-B91E-07C5D41F9390}"/>
              </a:ext>
            </a:extLst>
          </p:cNvPr>
          <p:cNvSpPr/>
          <p:nvPr/>
        </p:nvSpPr>
        <p:spPr>
          <a:xfrm>
            <a:off x="1951038" y="3817939"/>
            <a:ext cx="7726362" cy="9540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การอธิบายเรื่องราวที่เกิดขึ้นหรือได้พบเห็นมาอย่างถี่ถ้วน เหมาะสำหรับการเขียนรายงาน การเล่าเรื่อง ตำนาน นิทาน</a:t>
            </a:r>
          </a:p>
        </p:txBody>
      </p:sp>
      <p:sp>
        <p:nvSpPr>
          <p:cNvPr id="15" name="สี่เหลี่ยมผืนผ้า 1">
            <a:extLst>
              <a:ext uri="{FF2B5EF4-FFF2-40B4-BE49-F238E27FC236}">
                <a16:creationId xmlns:a16="http://schemas.microsoft.com/office/drawing/2014/main" id="{F137D1BB-C657-4A28-ABF9-BBF66BD73255}"/>
              </a:ext>
            </a:extLst>
          </p:cNvPr>
          <p:cNvSpPr/>
          <p:nvPr/>
        </p:nvSpPr>
        <p:spPr>
          <a:xfrm>
            <a:off x="1504950" y="619125"/>
            <a:ext cx="9163050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4000" b="1" dirty="0">
                <a:solidFill>
                  <a:prstClr val="white"/>
                </a:solidFill>
                <a:latin typeface="Calibri"/>
                <a:cs typeface="Angsana New"/>
              </a:rPr>
              <a:t>	การใช้โวหารในการเขียน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32CACEA-BF2C-4452-B6BC-D647762D3EAD}"/>
              </a:ext>
            </a:extLst>
          </p:cNvPr>
          <p:cNvSpPr/>
          <p:nvPr/>
        </p:nvSpPr>
        <p:spPr>
          <a:xfrm>
            <a:off x="1951038" y="1295400"/>
            <a:ext cx="3181350" cy="649288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04000" tIns="119364" rIns="119364" bIns="119364" spcCol="1270" anchor="ctr"/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๑. พรรณนาโวหาร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83EC1F8-513F-49C4-AA33-0BB34F041179}"/>
              </a:ext>
            </a:extLst>
          </p:cNvPr>
          <p:cNvSpPr/>
          <p:nvPr/>
        </p:nvSpPr>
        <p:spPr>
          <a:xfrm>
            <a:off x="1951038" y="3132139"/>
            <a:ext cx="3181350" cy="649287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04000" tIns="119364" rIns="119364" bIns="119364" spcCol="1270" anchor="ctr"/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๒. บรรยายโวหาร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C0E1954-E34A-4F40-B4EA-1616C03D87FB}"/>
              </a:ext>
            </a:extLst>
          </p:cNvPr>
          <p:cNvSpPr/>
          <p:nvPr/>
        </p:nvSpPr>
        <p:spPr>
          <a:xfrm>
            <a:off x="1930400" y="4926014"/>
            <a:ext cx="3181350" cy="650875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04000" tIns="119364" rIns="119364" bIns="119364" spcCol="1270" anchor="ctr"/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๓. อุปมาโวหาร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6" grpId="0" animBg="1"/>
      <p:bldP spid="8" grpId="0" animBg="1"/>
      <p:bldP spid="9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4BF1852-3993-440B-9766-76DE1F243BAA}"/>
              </a:ext>
            </a:extLst>
          </p:cNvPr>
          <p:cNvSpPr/>
          <p:nvPr/>
        </p:nvSpPr>
        <p:spPr>
          <a:xfrm>
            <a:off x="1963738" y="2259014"/>
            <a:ext cx="7256462" cy="954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การชี้แจง สั่งสอน ชักชวนให้เห็นคล้อยตาม เทศนาโวหารจะต้องใช้ถ้อยคำสำนวนที่มีน้ำหนัก เพื่อจูงใจให้ผู้อ่านเกิดความเลื่อมใสศรัทธา</a:t>
            </a:r>
            <a:endParaRPr lang="th-TH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86C860-4368-4992-A9C7-122BD95028D9}"/>
              </a:ext>
            </a:extLst>
          </p:cNvPr>
          <p:cNvSpPr/>
          <p:nvPr/>
        </p:nvSpPr>
        <p:spPr>
          <a:xfrm>
            <a:off x="1974850" y="4621214"/>
            <a:ext cx="7245350" cy="954087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การยกตัวอย่างประกอบเพื่อให้ผู้อ่านเข้าใจเนื้อเรื่องชัดเจนมากยิ่งขึ้น มักจะใช้การเขียนพรรณนาโวหารและเทศนาโวหาร </a:t>
            </a:r>
            <a:endParaRPr lang="th-TH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15" name="สี่เหลี่ยมผืนผ้า 1">
            <a:extLst>
              <a:ext uri="{FF2B5EF4-FFF2-40B4-BE49-F238E27FC236}">
                <a16:creationId xmlns:a16="http://schemas.microsoft.com/office/drawing/2014/main" id="{CA98AA8A-2916-47CC-A1D2-347DB8FC7E3C}"/>
              </a:ext>
            </a:extLst>
          </p:cNvPr>
          <p:cNvSpPr/>
          <p:nvPr/>
        </p:nvSpPr>
        <p:spPr>
          <a:xfrm>
            <a:off x="1504950" y="619125"/>
            <a:ext cx="9163050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4000" b="1" dirty="0">
                <a:solidFill>
                  <a:prstClr val="white"/>
                </a:solidFill>
                <a:latin typeface="Calibri"/>
                <a:cs typeface="Angsana New"/>
              </a:rPr>
              <a:t>	การใช้โวหารในการเขียน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697DD19-EA4F-4504-BBB0-222941AB7B86}"/>
              </a:ext>
            </a:extLst>
          </p:cNvPr>
          <p:cNvSpPr/>
          <p:nvPr/>
        </p:nvSpPr>
        <p:spPr>
          <a:xfrm>
            <a:off x="1947863" y="1600200"/>
            <a:ext cx="3181350" cy="649288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04000" tIns="123174" rIns="123174" bIns="123174" spcCol="1270" anchor="ctr"/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๔. เทศนาโวหาร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78BB911-BE44-4ED7-843B-197918BF4AB5}"/>
              </a:ext>
            </a:extLst>
          </p:cNvPr>
          <p:cNvSpPr/>
          <p:nvPr/>
        </p:nvSpPr>
        <p:spPr>
          <a:xfrm>
            <a:off x="1963738" y="3933826"/>
            <a:ext cx="3181350" cy="650875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04000" tIns="123174" rIns="123174" bIns="123174" spcCol="1270" anchor="ctr"/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๕. สาธกโวหาร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 animBg="1"/>
      <p:bldP spid="11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0BD7B-7C72-4046-B11C-EEADB9AC1639}"/>
              </a:ext>
            </a:extLst>
          </p:cNvPr>
          <p:cNvGrpSpPr>
            <a:grpSpLocks/>
          </p:cNvGrpSpPr>
          <p:nvPr/>
        </p:nvGrpSpPr>
        <p:grpSpPr bwMode="auto">
          <a:xfrm>
            <a:off x="2049464" y="1962150"/>
            <a:ext cx="8142287" cy="2516188"/>
            <a:chOff x="426520" y="1828800"/>
            <a:chExt cx="8387280" cy="2209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DF26C7-24A8-451E-95D9-A923C3BECCFC}"/>
                </a:ext>
              </a:extLst>
            </p:cNvPr>
            <p:cNvSpPr/>
            <p:nvPr/>
          </p:nvSpPr>
          <p:spPr>
            <a:xfrm>
              <a:off x="426520" y="1828800"/>
              <a:ext cx="8387280" cy="2209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00E1DF-F47A-4C5F-B698-512D6E26ECB8}"/>
                </a:ext>
              </a:extLst>
            </p:cNvPr>
            <p:cNvSpPr/>
            <p:nvPr/>
          </p:nvSpPr>
          <p:spPr>
            <a:xfrm>
              <a:off x="609600" y="2032000"/>
              <a:ext cx="8029287" cy="1828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  ตะวันโผล่พ้นขอบฟ้ายามเช้า หญิงสาวกำลังนั่งผัดแป้งอยู่หน้ากระจก </a:t>
              </a:r>
            </a:p>
            <a:p>
              <a:pPr>
                <a:defRPr/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มือเรียวยาวบรรจงจับที่ปัดแก้มปัดลงบนแก้มขาวเนียนให้อมชมพูระเรื่อ </a:t>
              </a:r>
            </a:p>
            <a:p>
              <a:pPr>
                <a:defRPr/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ปากบางรูปกระจับถูกแต่งเติมด้วยลิปสติกสีแดงสด ดวงตากลมโตคู่สวยบรรจงวาดให้มองดูโครงหน้าสวยได้รูปของตนอย่างพอใจ</a:t>
              </a: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F853B8A6-8DBB-4575-9FBB-5C1CAF81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075238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CF7FE14C-DE95-44FC-AB4B-874D35A9C5DA}"/>
              </a:ext>
            </a:extLst>
          </p:cNvPr>
          <p:cNvSpPr/>
          <p:nvPr/>
        </p:nvSpPr>
        <p:spPr>
          <a:xfrm>
            <a:off x="6000750" y="5338888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พรรณนาโวหาร</a:t>
            </a:r>
          </a:p>
        </p:txBody>
      </p:sp>
      <p:grpSp>
        <p:nvGrpSpPr>
          <p:cNvPr id="193543" name="Group 14">
            <a:extLst>
              <a:ext uri="{FF2B5EF4-FFF2-40B4-BE49-F238E27FC236}">
                <a16:creationId xmlns:a16="http://schemas.microsoft.com/office/drawing/2014/main" id="{DD380DF3-ED91-4335-9F3D-77725463BB1F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6" name="สี่เหลี่ยมผืนผ้า 18">
              <a:extLst>
                <a:ext uri="{FF2B5EF4-FFF2-40B4-BE49-F238E27FC236}">
                  <a16:creationId xmlns:a16="http://schemas.microsoft.com/office/drawing/2014/main" id="{753FD374-A207-47F7-A435-5889E7A05F70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7" name="สี่เหลี่ยมผืนผ้า 24">
              <a:extLst>
                <a:ext uri="{FF2B5EF4-FFF2-40B4-BE49-F238E27FC236}">
                  <a16:creationId xmlns:a16="http://schemas.microsoft.com/office/drawing/2014/main" id="{92BFEE2A-6487-4E58-A9FB-88397166491F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</p:grpSp>
      <p:sp>
        <p:nvSpPr>
          <p:cNvPr id="193544" name="TextBox 17">
            <a:extLst>
              <a:ext uri="{FF2B5EF4-FFF2-40B4-BE49-F238E27FC236}">
                <a16:creationId xmlns:a16="http://schemas.microsoft.com/office/drawing/2014/main" id="{DB9EFD98-DF9D-4B31-9F22-691C621E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6413"/>
            <a:ext cx="4171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40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44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ใช้โวหารชนิดใด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07DCAB-9796-4C31-815A-A8C0DC592C09}"/>
              </a:ext>
            </a:extLst>
          </p:cNvPr>
          <p:cNvGrpSpPr>
            <a:grpSpLocks/>
          </p:cNvGrpSpPr>
          <p:nvPr/>
        </p:nvGrpSpPr>
        <p:grpSpPr bwMode="auto">
          <a:xfrm>
            <a:off x="1763714" y="1493838"/>
            <a:ext cx="8751887" cy="3687762"/>
            <a:chOff x="426520" y="1828800"/>
            <a:chExt cx="8387280" cy="2355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7BF5B9-6910-46E4-B393-6046CB32D06B}"/>
                </a:ext>
              </a:extLst>
            </p:cNvPr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9DC8B7B-3A13-41D4-B94F-F323F2B2AC3D}"/>
                </a:ext>
              </a:extLst>
            </p:cNvPr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  ห้องสี่เหลี่ยมเล็ก ๆ ในอาคารแห่งหนึ่ง ผู้คนกำลังวุ่นอยู่กับการทำงานอย่างเร่งรีบ ทางโต๊ะด้านซ้าย ชายคนหนึ่งกำลังจับจ้องอยู่ที่หน้าจอคอมพิวเตอร์ บนโต๊ะทำงานของเขาเต็มไปด้วยแฟ้มเอกสารที่วางอย่างไม่เป็นระเบียบมากนัก  หญิงวัยกลางคนเดินผ่านโต๊ะทำงานของชายผู้นั้นอยู่หลายครั้ง ในมือของเธอมักจะถือเอกสารงานอยู่เสมอ โต๊ะทางด้านขวา มีภาพของหญิงสาวคนหนึ่ง เธอเปิดหนังสือเล่มโตครั้งแล้วครั้งเล่าก่อนจะลงมือเขียนบางอย่างลงในเอกสารงานที่วางอยู่คู่กัน ภาพเหล่านี้มักจะเห็นเป็นประจำ</a:t>
              </a:r>
            </a:p>
            <a:p>
              <a:pPr>
                <a:defRPr/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ทุกวันอย่างไม่มีวันสิ้นสุด</a:t>
              </a: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1E4EC6BA-F3B5-46E8-8BC1-F3C074953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28955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FA081DB4-94B2-4C61-86C4-DCC3EE7E82EC}"/>
              </a:ext>
            </a:extLst>
          </p:cNvPr>
          <p:cNvSpPr/>
          <p:nvPr/>
        </p:nvSpPr>
        <p:spPr>
          <a:xfrm>
            <a:off x="6000750" y="5467794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บรรยายโวหาร</a:t>
            </a:r>
          </a:p>
        </p:txBody>
      </p:sp>
      <p:grpSp>
        <p:nvGrpSpPr>
          <p:cNvPr id="195591" name="Group 14">
            <a:extLst>
              <a:ext uri="{FF2B5EF4-FFF2-40B4-BE49-F238E27FC236}">
                <a16:creationId xmlns:a16="http://schemas.microsoft.com/office/drawing/2014/main" id="{556752A2-8DA1-4764-A50A-C9105DDF4FBA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6" name="สี่เหลี่ยมผืนผ้า 18">
              <a:extLst>
                <a:ext uri="{FF2B5EF4-FFF2-40B4-BE49-F238E27FC236}">
                  <a16:creationId xmlns:a16="http://schemas.microsoft.com/office/drawing/2014/main" id="{5C505D7B-853D-4C6A-888A-D3D0AF1A9A48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7" name="สี่เหลี่ยมผืนผ้า 24">
              <a:extLst>
                <a:ext uri="{FF2B5EF4-FFF2-40B4-BE49-F238E27FC236}">
                  <a16:creationId xmlns:a16="http://schemas.microsoft.com/office/drawing/2014/main" id="{33CEE6B9-28AE-4A88-AE4B-FB4A488AF8CF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</p:grpSp>
      <p:sp>
        <p:nvSpPr>
          <p:cNvPr id="195592" name="TextBox 17">
            <a:extLst>
              <a:ext uri="{FF2B5EF4-FFF2-40B4-BE49-F238E27FC236}">
                <a16:creationId xmlns:a16="http://schemas.microsoft.com/office/drawing/2014/main" id="{A52A0236-8BB6-455B-A1E3-208797EB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6413"/>
            <a:ext cx="4171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40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44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ใช้โวหารชนิดใด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76DCBB-B998-4E14-890F-5684816F069A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1600200"/>
            <a:ext cx="8391525" cy="3371850"/>
            <a:chOff x="426520" y="1828800"/>
            <a:chExt cx="8387280" cy="2355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41AFB7-B327-4AEA-87C8-B068B973C65C}"/>
                </a:ext>
              </a:extLst>
            </p:cNvPr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4E5714-1DAA-4E0C-867A-3543579275C0}"/>
                </a:ext>
              </a:extLst>
            </p:cNvPr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  ถ้าครูบาอาจารย์เปรียบเสมือนเรือจ้าง นักเรียนก็คงเปรียบเสมือนผู้โดยสารเรือ</a:t>
              </a:r>
            </a:p>
            <a:p>
              <a:pPr>
                <a:defRPr/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ที่เรือจ้างเต็มใจที่จะไปส่งให้ถึงฝั่งอย่างปลอดภัย เมื่อผู้โดยสารถึงฝั่งแล้วก็มีบางส่วนที่กลับมาใช้บริการอีก แต่บางส่วนก็ไม่มีโอกาสได้กลับมาใช้บริการแต่จะยังจดจำว่ามีเรือจ้างลำนี้อยู่ เช่นเดียวกับคุณครูที่อบรมสั่งสอนนักเรียน เมื่อนักเรียนจบไป บางส่วนก็จะคอยกลับมาหาคุณครูที่สั่งสอนพวกเขาจนได้ดี แต่บางส่วนก็ไม่มีโอกาสได้กลับมาหา แต่ยังระลึกอยู่เสมอว่าเขาได้ดีมีวิชาความรู้ก็เพราะคุณครูท่านนี้</a:t>
              </a: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62DB4F85-A887-4985-8955-C019B9FE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28955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73ADE711-74F0-4705-85B3-272BCE2F2686}"/>
              </a:ext>
            </a:extLst>
          </p:cNvPr>
          <p:cNvSpPr/>
          <p:nvPr/>
        </p:nvSpPr>
        <p:spPr>
          <a:xfrm>
            <a:off x="6000750" y="5467794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อุปมาโวหาร</a:t>
            </a:r>
          </a:p>
        </p:txBody>
      </p:sp>
      <p:grpSp>
        <p:nvGrpSpPr>
          <p:cNvPr id="197639" name="Group 14">
            <a:extLst>
              <a:ext uri="{FF2B5EF4-FFF2-40B4-BE49-F238E27FC236}">
                <a16:creationId xmlns:a16="http://schemas.microsoft.com/office/drawing/2014/main" id="{F57A43A4-3CD0-49A8-A0C4-4FDFA25D3778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6" name="สี่เหลี่ยมผืนผ้า 18">
              <a:extLst>
                <a:ext uri="{FF2B5EF4-FFF2-40B4-BE49-F238E27FC236}">
                  <a16:creationId xmlns:a16="http://schemas.microsoft.com/office/drawing/2014/main" id="{4B3F3AD9-EB11-4999-B549-7FCFD98DC7F8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7" name="สี่เหลี่ยมผืนผ้า 24">
              <a:extLst>
                <a:ext uri="{FF2B5EF4-FFF2-40B4-BE49-F238E27FC236}">
                  <a16:creationId xmlns:a16="http://schemas.microsoft.com/office/drawing/2014/main" id="{F0E8FBB6-6578-46F6-A6F4-8F528DB095DF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</p:grpSp>
      <p:sp>
        <p:nvSpPr>
          <p:cNvPr id="197640" name="TextBox 17">
            <a:extLst>
              <a:ext uri="{FF2B5EF4-FFF2-40B4-BE49-F238E27FC236}">
                <a16:creationId xmlns:a16="http://schemas.microsoft.com/office/drawing/2014/main" id="{272C492C-0AA1-4299-A3C7-8F0D9F667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6413"/>
            <a:ext cx="4171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40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44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ใช้โวหารชนิดใด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314F3C-9F0F-4461-A888-CC2D3EEBDFA0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1600200"/>
            <a:ext cx="8391525" cy="3371850"/>
            <a:chOff x="426520" y="1828800"/>
            <a:chExt cx="8387280" cy="2355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E737C4-BFAB-4900-A8E8-F7DF61ED5982}"/>
                </a:ext>
              </a:extLst>
            </p:cNvPr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692B29-7EC2-4864-81E0-820C1DAA4B93}"/>
                </a:ext>
              </a:extLst>
            </p:cNvPr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  ในน้ำมีปลาฉันใด ในเมืองใหญ่ก็ยังคงมีคนที่มีน้ำใจฉันนั้น แม้เราจะเคยได้ยินว่าคนเมืองหลวงไม่มีน้ำใจ ไม่ช่วยเหลือผู้อื่น แต่เหตุการณ์น้ำท่วมที่ผ่านมาก็ทำให้เรารู้ว่า สิ่งที่เราเคยได้ยินมาไม่ได้เป็นความจริง เหตุการณ์น้ำท่วมครั้งนั้นทุกคนต่างร่วมมือร่วมใจกัน คนที่อยู่บ้านใกล้เรือนเคียงกันต่างช่วยกันขนย้ายสิ่งของขึ้นที่สูง และแบ่งปันอาหารในยามที่ขาดแคลน นี่คงเป็นอีกเหตุการณ์หนึ่งที่จะยืนยันได้ว่า คนเมืองหลวงไม่ได้แล้งน้ำใจอย่างที่คิด</a:t>
              </a: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B48421D0-E453-48BF-85EA-259388E3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28955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2D81E710-6AAE-4FF9-98C7-187426583C12}"/>
              </a:ext>
            </a:extLst>
          </p:cNvPr>
          <p:cNvSpPr/>
          <p:nvPr/>
        </p:nvSpPr>
        <p:spPr>
          <a:xfrm>
            <a:off x="6000750" y="5467794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สาธกโวหาร</a:t>
            </a:r>
          </a:p>
        </p:txBody>
      </p:sp>
      <p:grpSp>
        <p:nvGrpSpPr>
          <p:cNvPr id="199687" name="Group 15">
            <a:extLst>
              <a:ext uri="{FF2B5EF4-FFF2-40B4-BE49-F238E27FC236}">
                <a16:creationId xmlns:a16="http://schemas.microsoft.com/office/drawing/2014/main" id="{D994D5E5-6946-4FA9-BC81-FA89B9C8336D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7" name="สี่เหลี่ยมผืนผ้า 18">
              <a:extLst>
                <a:ext uri="{FF2B5EF4-FFF2-40B4-BE49-F238E27FC236}">
                  <a16:creationId xmlns:a16="http://schemas.microsoft.com/office/drawing/2014/main" id="{E58A11A2-BCEC-4697-BEB9-7338CEE04953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18" name="สี่เหลี่ยมผืนผ้า 24">
              <a:extLst>
                <a:ext uri="{FF2B5EF4-FFF2-40B4-BE49-F238E27FC236}">
                  <a16:creationId xmlns:a16="http://schemas.microsoft.com/office/drawing/2014/main" id="{D14A4BCD-1BD4-4B6E-A982-E3AAC4AB5BE3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</p:grpSp>
      <p:sp>
        <p:nvSpPr>
          <p:cNvPr id="199688" name="TextBox 18">
            <a:extLst>
              <a:ext uri="{FF2B5EF4-FFF2-40B4-BE49-F238E27FC236}">
                <a16:creationId xmlns:a16="http://schemas.microsoft.com/office/drawing/2014/main" id="{BCAD4278-A9ED-4D78-B843-1002967D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6413"/>
            <a:ext cx="4171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40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44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ใช้โวหารชนิดใด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314F3C-9F0F-4461-A888-CC2D3EEBDFA0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1600200"/>
            <a:ext cx="8391525" cy="3371850"/>
            <a:chOff x="426520" y="1828800"/>
            <a:chExt cx="8387280" cy="2355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E737C4-BFAB-4900-A8E8-F7DF61ED5982}"/>
                </a:ext>
              </a:extLst>
            </p:cNvPr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692B29-7EC2-4864-81E0-820C1DAA4B93}"/>
                </a:ext>
              </a:extLst>
            </p:cNvPr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๑. คือ การเปรียบเทียบสิ่งหนึ่งคล้ายหรือเหมือนกับอีกสิ่งหนึ่ง เช่น ดัง ดุจ ประดุจ ประหนึ่ง ราวกับ เหมือน เสมือน เช่น คล้าย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B48421D0-E453-48BF-85EA-259388E3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28955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2D81E710-6AAE-4FF9-98C7-187426583C12}"/>
              </a:ext>
            </a:extLst>
          </p:cNvPr>
          <p:cNvSpPr/>
          <p:nvPr/>
        </p:nvSpPr>
        <p:spPr>
          <a:xfrm>
            <a:off x="6000750" y="5467794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อุปมา</a:t>
            </a:r>
          </a:p>
        </p:txBody>
      </p:sp>
      <p:grpSp>
        <p:nvGrpSpPr>
          <p:cNvPr id="199687" name="Group 15">
            <a:extLst>
              <a:ext uri="{FF2B5EF4-FFF2-40B4-BE49-F238E27FC236}">
                <a16:creationId xmlns:a16="http://schemas.microsoft.com/office/drawing/2014/main" id="{D994D5E5-6946-4FA9-BC81-FA89B9C8336D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7" name="สี่เหลี่ยมผืนผ้า 18">
              <a:extLst>
                <a:ext uri="{FF2B5EF4-FFF2-40B4-BE49-F238E27FC236}">
                  <a16:creationId xmlns:a16="http://schemas.microsoft.com/office/drawing/2014/main" id="{E58A11A2-BCEC-4697-BEB9-7338CEE04953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สี่เหลี่ยมผืนผ้า 24">
              <a:extLst>
                <a:ext uri="{FF2B5EF4-FFF2-40B4-BE49-F238E27FC236}">
                  <a16:creationId xmlns:a16="http://schemas.microsoft.com/office/drawing/2014/main" id="{D14A4BCD-1BD4-4B6E-A982-E3AAC4AB5BE3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99688" name="TextBox 18">
            <a:extLst>
              <a:ext uri="{FF2B5EF4-FFF2-40B4-BE49-F238E27FC236}">
                <a16:creationId xmlns:a16="http://schemas.microsoft.com/office/drawing/2014/main" id="{BCAD4278-A9ED-4D78-B843-1002967D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4" y="165737"/>
            <a:ext cx="41719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โวหารภาพพจน์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altLang="th-TH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399CD3B-E08D-4C51-AEF0-13E83255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302" y="2867439"/>
            <a:ext cx="7083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	“สายสมรนอนเถิดพี่จะกล่อม	เจ้างามจริงพริ้งพร้อม</a:t>
            </a:r>
            <a:r>
              <a:rPr lang="th-TH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ดัง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เลขา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นวลละอองผ่องพักตร์โศภา		</a:t>
            </a:r>
            <a:r>
              <a:rPr lang="th-TH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ดัง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จันทราทรงกลดหมดมลทิน 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งามเนตร</a:t>
            </a:r>
            <a:r>
              <a:rPr lang="th-TH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ดัง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เนตรมฤคมาศ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	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	งามชนงวงวาด</a:t>
            </a:r>
            <a:r>
              <a:rPr lang="th-TH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ดัง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คันศิลป์ 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อรชรอ้อนแอ้น</a:t>
            </a:r>
            <a:r>
              <a:rPr lang="th-TH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ดัง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กินริน 		หวังถวิลไม่เว้นวายเอย”</a:t>
            </a:r>
            <a:endPara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27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314F3C-9F0F-4461-A888-CC2D3EEBDFA0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1600200"/>
            <a:ext cx="8391525" cy="3371850"/>
            <a:chOff x="426520" y="1828800"/>
            <a:chExt cx="8387280" cy="2355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E737C4-BFAB-4900-A8E8-F7DF61ED5982}"/>
                </a:ext>
              </a:extLst>
            </p:cNvPr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692B29-7EC2-4864-81E0-820C1DAA4B93}"/>
                </a:ext>
              </a:extLst>
            </p:cNvPr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๒. คือ การเปรียบสิ่งหนึ่งเป็นอีกสิ่งหนึ่ง มักใช้คำว่า เป็น, คือ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B48421D0-E453-48BF-85EA-259388E3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28955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2D81E710-6AAE-4FF9-98C7-187426583C12}"/>
              </a:ext>
            </a:extLst>
          </p:cNvPr>
          <p:cNvSpPr/>
          <p:nvPr/>
        </p:nvSpPr>
        <p:spPr>
          <a:xfrm>
            <a:off x="6000750" y="5467794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อุป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ลักษณ์</a:t>
            </a:r>
          </a:p>
        </p:txBody>
      </p:sp>
      <p:grpSp>
        <p:nvGrpSpPr>
          <p:cNvPr id="199687" name="Group 15">
            <a:extLst>
              <a:ext uri="{FF2B5EF4-FFF2-40B4-BE49-F238E27FC236}">
                <a16:creationId xmlns:a16="http://schemas.microsoft.com/office/drawing/2014/main" id="{D994D5E5-6946-4FA9-BC81-FA89B9C8336D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7" name="สี่เหลี่ยมผืนผ้า 18">
              <a:extLst>
                <a:ext uri="{FF2B5EF4-FFF2-40B4-BE49-F238E27FC236}">
                  <a16:creationId xmlns:a16="http://schemas.microsoft.com/office/drawing/2014/main" id="{E58A11A2-BCEC-4697-BEB9-7338CEE04953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สี่เหลี่ยมผืนผ้า 24">
              <a:extLst>
                <a:ext uri="{FF2B5EF4-FFF2-40B4-BE49-F238E27FC236}">
                  <a16:creationId xmlns:a16="http://schemas.microsoft.com/office/drawing/2014/main" id="{D14A4BCD-1BD4-4B6E-A982-E3AAC4AB5BE3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99688" name="TextBox 18">
            <a:extLst>
              <a:ext uri="{FF2B5EF4-FFF2-40B4-BE49-F238E27FC236}">
                <a16:creationId xmlns:a16="http://schemas.microsoft.com/office/drawing/2014/main" id="{BCAD4278-A9ED-4D78-B843-1002967D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4" y="165737"/>
            <a:ext cx="41719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โวหารภาพพจน์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altLang="th-TH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399CD3B-E08D-4C51-AEF0-13E83255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422" y="2775902"/>
            <a:ext cx="70830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	“ลูกผู้ชายลายมือนั้น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คือ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ยศ	เจ้าจงอตส่า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ห์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ทำสม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่ำ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เสมียน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แล้วพาลูกออกมาข้างท่าเกวียน	จะจากเจียนใจขาดอนาถใจ”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16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314F3C-9F0F-4461-A888-CC2D3EEBDFA0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1600200"/>
            <a:ext cx="8391525" cy="3371850"/>
            <a:chOff x="426520" y="1828800"/>
            <a:chExt cx="8387280" cy="2355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E737C4-BFAB-4900-A8E8-F7DF61ED5982}"/>
                </a:ext>
              </a:extLst>
            </p:cNvPr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692B29-7EC2-4864-81E0-820C1DAA4B93}"/>
                </a:ext>
              </a:extLst>
            </p:cNvPr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๓. คือ การกล่าวถึงสิ่งที่ไม่มีชีวิตให้มีการกระทำเหมือนมนุษย์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B48421D0-E453-48BF-85EA-259388E3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28955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2D81E710-6AAE-4FF9-98C7-187426583C12}"/>
              </a:ext>
            </a:extLst>
          </p:cNvPr>
          <p:cNvSpPr/>
          <p:nvPr/>
        </p:nvSpPr>
        <p:spPr>
          <a:xfrm>
            <a:off x="6000750" y="5467794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บุคลลวัต</a:t>
            </a:r>
          </a:p>
        </p:txBody>
      </p:sp>
      <p:grpSp>
        <p:nvGrpSpPr>
          <p:cNvPr id="199687" name="Group 15">
            <a:extLst>
              <a:ext uri="{FF2B5EF4-FFF2-40B4-BE49-F238E27FC236}">
                <a16:creationId xmlns:a16="http://schemas.microsoft.com/office/drawing/2014/main" id="{D994D5E5-6946-4FA9-BC81-FA89B9C8336D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7" name="สี่เหลี่ยมผืนผ้า 18">
              <a:extLst>
                <a:ext uri="{FF2B5EF4-FFF2-40B4-BE49-F238E27FC236}">
                  <a16:creationId xmlns:a16="http://schemas.microsoft.com/office/drawing/2014/main" id="{E58A11A2-BCEC-4697-BEB9-7338CEE04953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สี่เหลี่ยมผืนผ้า 24">
              <a:extLst>
                <a:ext uri="{FF2B5EF4-FFF2-40B4-BE49-F238E27FC236}">
                  <a16:creationId xmlns:a16="http://schemas.microsoft.com/office/drawing/2014/main" id="{D14A4BCD-1BD4-4B6E-A982-E3AAC4AB5BE3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99688" name="TextBox 18">
            <a:extLst>
              <a:ext uri="{FF2B5EF4-FFF2-40B4-BE49-F238E27FC236}">
                <a16:creationId xmlns:a16="http://schemas.microsoft.com/office/drawing/2014/main" id="{BCAD4278-A9ED-4D78-B843-1002967D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4" y="165737"/>
            <a:ext cx="41719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โวหารภาพพจน์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altLang="th-TH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399CD3B-E08D-4C51-AEF0-13E83255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422" y="2775902"/>
            <a:ext cx="70830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	“สัตภัณฑ์บรรพตทั้งหลาย   อ่อนเอียงเพียงปลาย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ประนอมประนมชมชัย”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63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A2C8838-CF01-4F94-B4D9-AC6A47C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D86D2-D5FE-486B-8A72-424A58EA022F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B5D89-DE65-4BA8-825C-1BBA3249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25" y="481048"/>
            <a:ext cx="2260820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การสรรคำ</a:t>
            </a:r>
            <a:endParaRPr kumimoji="0" lang="th-TH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BD582C">
                      <a:satMod val="155000"/>
                    </a:srgbClr>
                  </a:gs>
                  <a:gs pos="100000">
                    <a:srgbClr val="BD582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2620FF1-C7F9-42B9-ACAD-7CB047D18A39}"/>
              </a:ext>
            </a:extLst>
          </p:cNvPr>
          <p:cNvSpPr txBox="1"/>
          <p:nvPr/>
        </p:nvSpPr>
        <p:spPr>
          <a:xfrm>
            <a:off x="1195015" y="1584909"/>
            <a:ext cx="91658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การคำไวพจน์ที่มีความหมาย “สวย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-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งาม”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ตัวอย่าง ๕ :	“นางผู้เฉิดโฉม นางผู้โสภา ใช้คำขยายเหมาะสมฟังไพเราะ แต่ถ้าใช้ว่า นางผู้รางชาง หรือ นางผู้อล่องฉ่อง ออกจะไม่น่าฟัง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dia New" pitchFamily="34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26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314F3C-9F0F-4461-A888-CC2D3EEBDFA0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1600200"/>
            <a:ext cx="8391525" cy="3371850"/>
            <a:chOff x="426520" y="1828800"/>
            <a:chExt cx="8387280" cy="2355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E737C4-BFAB-4900-A8E8-F7DF61ED5982}"/>
                </a:ext>
              </a:extLst>
            </p:cNvPr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692B29-7EC2-4864-81E0-820C1DAA4B93}"/>
                </a:ext>
              </a:extLst>
            </p:cNvPr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๔. คือ การเลียนเสียงธรรมชาติ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B48421D0-E453-48BF-85EA-259388E3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28955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2D81E710-6AAE-4FF9-98C7-187426583C12}"/>
              </a:ext>
            </a:extLst>
          </p:cNvPr>
          <p:cNvSpPr/>
          <p:nvPr/>
        </p:nvSpPr>
        <p:spPr>
          <a:xfrm>
            <a:off x="6000750" y="5467794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สัท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พจน์</a:t>
            </a:r>
          </a:p>
        </p:txBody>
      </p:sp>
      <p:grpSp>
        <p:nvGrpSpPr>
          <p:cNvPr id="199687" name="Group 15">
            <a:extLst>
              <a:ext uri="{FF2B5EF4-FFF2-40B4-BE49-F238E27FC236}">
                <a16:creationId xmlns:a16="http://schemas.microsoft.com/office/drawing/2014/main" id="{D994D5E5-6946-4FA9-BC81-FA89B9C8336D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7" name="สี่เหลี่ยมผืนผ้า 18">
              <a:extLst>
                <a:ext uri="{FF2B5EF4-FFF2-40B4-BE49-F238E27FC236}">
                  <a16:creationId xmlns:a16="http://schemas.microsoft.com/office/drawing/2014/main" id="{E58A11A2-BCEC-4697-BEB9-7338CEE04953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สี่เหลี่ยมผืนผ้า 24">
              <a:extLst>
                <a:ext uri="{FF2B5EF4-FFF2-40B4-BE49-F238E27FC236}">
                  <a16:creationId xmlns:a16="http://schemas.microsoft.com/office/drawing/2014/main" id="{D14A4BCD-1BD4-4B6E-A982-E3AAC4AB5BE3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99688" name="TextBox 18">
            <a:extLst>
              <a:ext uri="{FF2B5EF4-FFF2-40B4-BE49-F238E27FC236}">
                <a16:creationId xmlns:a16="http://schemas.microsoft.com/office/drawing/2014/main" id="{BCAD4278-A9ED-4D78-B843-1002967D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4" y="165737"/>
            <a:ext cx="41719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โวหารภาพพจน์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altLang="th-TH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399CD3B-E08D-4C51-AEF0-13E83255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422" y="2775902"/>
            <a:ext cx="70830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	“ดูเงียบเชียบเลียบรอบริมขอบรัว    ไม่เห็นตัวท่านย่าน่าสงสัย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     ประตูหับยับยั้งยืนฟังไป		  เสียงแต่ไน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ออดแอดแรดแรแร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”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03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314F3C-9F0F-4461-A888-CC2D3EEBDFA0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1600200"/>
            <a:ext cx="8391525" cy="3371850"/>
            <a:chOff x="426520" y="1828800"/>
            <a:chExt cx="8387280" cy="2355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E737C4-BFAB-4900-A8E8-F7DF61ED5982}"/>
                </a:ext>
              </a:extLst>
            </p:cNvPr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692B29-7EC2-4864-81E0-820C1DAA4B93}"/>
                </a:ext>
              </a:extLst>
            </p:cNvPr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๕. คือ โวหารที่กล่าวเกินความจริง เพื่อเน้นความรู้สึก ทำให้ผู้ฟังเกิดความรู้สึกที่ลึกซึ้ง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B48421D0-E453-48BF-85EA-259388E3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28955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2D81E710-6AAE-4FF9-98C7-187426583C12}"/>
              </a:ext>
            </a:extLst>
          </p:cNvPr>
          <p:cNvSpPr/>
          <p:nvPr/>
        </p:nvSpPr>
        <p:spPr>
          <a:xfrm>
            <a:off x="6000750" y="5467794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อติพจน์</a:t>
            </a:r>
          </a:p>
        </p:txBody>
      </p:sp>
      <p:grpSp>
        <p:nvGrpSpPr>
          <p:cNvPr id="199687" name="Group 15">
            <a:extLst>
              <a:ext uri="{FF2B5EF4-FFF2-40B4-BE49-F238E27FC236}">
                <a16:creationId xmlns:a16="http://schemas.microsoft.com/office/drawing/2014/main" id="{D994D5E5-6946-4FA9-BC81-FA89B9C8336D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7" name="สี่เหลี่ยมผืนผ้า 18">
              <a:extLst>
                <a:ext uri="{FF2B5EF4-FFF2-40B4-BE49-F238E27FC236}">
                  <a16:creationId xmlns:a16="http://schemas.microsoft.com/office/drawing/2014/main" id="{E58A11A2-BCEC-4697-BEB9-7338CEE04953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สี่เหลี่ยมผืนผ้า 24">
              <a:extLst>
                <a:ext uri="{FF2B5EF4-FFF2-40B4-BE49-F238E27FC236}">
                  <a16:creationId xmlns:a16="http://schemas.microsoft.com/office/drawing/2014/main" id="{D14A4BCD-1BD4-4B6E-A982-E3AAC4AB5BE3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99688" name="TextBox 18">
            <a:extLst>
              <a:ext uri="{FF2B5EF4-FFF2-40B4-BE49-F238E27FC236}">
                <a16:creationId xmlns:a16="http://schemas.microsoft.com/office/drawing/2014/main" id="{BCAD4278-A9ED-4D78-B843-1002967D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4" y="165737"/>
            <a:ext cx="41719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โวหารภาพพจน์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altLang="th-TH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399CD3B-E08D-4C51-AEF0-13E83255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422" y="2775902"/>
            <a:ext cx="70830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	“ถึงทัพจรกาล่าสำนั้น		พี่ไม่พรั่นให้มาสักสิบแสน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จะหักโหมโจมตีให้แตกแตน		พักเดียวก็จะแล่นเข้าป่าไป”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066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314F3C-9F0F-4461-A888-CC2D3EEBDFA0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1600200"/>
            <a:ext cx="8391525" cy="3371850"/>
            <a:chOff x="426520" y="1828800"/>
            <a:chExt cx="8387280" cy="2355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E737C4-BFAB-4900-A8E8-F7DF61ED5982}"/>
                </a:ext>
              </a:extLst>
            </p:cNvPr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692B29-7EC2-4864-81E0-820C1DAA4B93}"/>
                </a:ext>
              </a:extLst>
            </p:cNvPr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๖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. คือการเรียกชื่อสิ่ง ๆ หนึ่งโดยใช้คำอื่นมาแทน  ไม่เรียกตรง ๆ ส่วนใหญ่คำที่นำมาแทนจะเป็นคำที่เกิดจากการเปรียบเทียบและตีความซึ่งใช้กันมานานจนเป็นที่เข้าใจและรู้จักกันโดยทั่วไป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B48421D0-E453-48BF-85EA-259388E3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28955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2D81E710-6AAE-4FF9-98C7-187426583C12}"/>
              </a:ext>
            </a:extLst>
          </p:cNvPr>
          <p:cNvSpPr/>
          <p:nvPr/>
        </p:nvSpPr>
        <p:spPr>
          <a:xfrm>
            <a:off x="6000750" y="5467794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สัญลักษณ์</a:t>
            </a:r>
          </a:p>
        </p:txBody>
      </p:sp>
      <p:grpSp>
        <p:nvGrpSpPr>
          <p:cNvPr id="199687" name="Group 15">
            <a:extLst>
              <a:ext uri="{FF2B5EF4-FFF2-40B4-BE49-F238E27FC236}">
                <a16:creationId xmlns:a16="http://schemas.microsoft.com/office/drawing/2014/main" id="{D994D5E5-6946-4FA9-BC81-FA89B9C8336D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7" name="สี่เหลี่ยมผืนผ้า 18">
              <a:extLst>
                <a:ext uri="{FF2B5EF4-FFF2-40B4-BE49-F238E27FC236}">
                  <a16:creationId xmlns:a16="http://schemas.microsoft.com/office/drawing/2014/main" id="{E58A11A2-BCEC-4697-BEB9-7338CEE04953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สี่เหลี่ยมผืนผ้า 24">
              <a:extLst>
                <a:ext uri="{FF2B5EF4-FFF2-40B4-BE49-F238E27FC236}">
                  <a16:creationId xmlns:a16="http://schemas.microsoft.com/office/drawing/2014/main" id="{D14A4BCD-1BD4-4B6E-A982-E3AAC4AB5BE3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99688" name="TextBox 18">
            <a:extLst>
              <a:ext uri="{FF2B5EF4-FFF2-40B4-BE49-F238E27FC236}">
                <a16:creationId xmlns:a16="http://schemas.microsoft.com/office/drawing/2014/main" id="{BCAD4278-A9ED-4D78-B843-1002967D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4" y="165737"/>
            <a:ext cx="41719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โวหารภาพพจน์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altLang="th-TH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399CD3B-E08D-4C51-AEF0-13E83255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203" y="3186232"/>
            <a:ext cx="70830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	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“ถึงทัพจรกาล่าสำนั้น		พี่ไม่พรั่นให้มาสักสิบแสน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จะหักโหมโจมตีให้แตกแตน		พักเดียวก็จะแล่นเข้าป่าไป”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20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314F3C-9F0F-4461-A888-CC2D3EEBDFA0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1600200"/>
            <a:ext cx="8391525" cy="3371850"/>
            <a:chOff x="426520" y="1828800"/>
            <a:chExt cx="8387280" cy="2355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E737C4-BFAB-4900-A8E8-F7DF61ED5982}"/>
                </a:ext>
              </a:extLst>
            </p:cNvPr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692B29-7EC2-4864-81E0-820C1DAA4B93}"/>
                </a:ext>
              </a:extLst>
            </p:cNvPr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๗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. การใช้คำหรือวลีซึ่งบ่งลักษณะหรือคุณสมบัติของสิ่งใดสิ่งหนึ่งแทนอีกสิ่งหนึ่ง  คล้าย</a:t>
              </a:r>
              <a:r>
                <a:rPr kumimoji="0" lang="th-TH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ๆสัญ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ลักษณ์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B48421D0-E453-48BF-85EA-259388E3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28955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2D81E710-6AAE-4FF9-98C7-187426583C12}"/>
              </a:ext>
            </a:extLst>
          </p:cNvPr>
          <p:cNvSpPr/>
          <p:nvPr/>
        </p:nvSpPr>
        <p:spPr>
          <a:xfrm>
            <a:off x="6000750" y="5467794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นามนัย</a:t>
            </a:r>
          </a:p>
        </p:txBody>
      </p:sp>
      <p:grpSp>
        <p:nvGrpSpPr>
          <p:cNvPr id="199687" name="Group 15">
            <a:extLst>
              <a:ext uri="{FF2B5EF4-FFF2-40B4-BE49-F238E27FC236}">
                <a16:creationId xmlns:a16="http://schemas.microsoft.com/office/drawing/2014/main" id="{D994D5E5-6946-4FA9-BC81-FA89B9C8336D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7" name="สี่เหลี่ยมผืนผ้า 18">
              <a:extLst>
                <a:ext uri="{FF2B5EF4-FFF2-40B4-BE49-F238E27FC236}">
                  <a16:creationId xmlns:a16="http://schemas.microsoft.com/office/drawing/2014/main" id="{E58A11A2-BCEC-4697-BEB9-7338CEE04953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สี่เหลี่ยมผืนผ้า 24">
              <a:extLst>
                <a:ext uri="{FF2B5EF4-FFF2-40B4-BE49-F238E27FC236}">
                  <a16:creationId xmlns:a16="http://schemas.microsoft.com/office/drawing/2014/main" id="{D14A4BCD-1BD4-4B6E-A982-E3AAC4AB5BE3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99688" name="TextBox 18">
            <a:extLst>
              <a:ext uri="{FF2B5EF4-FFF2-40B4-BE49-F238E27FC236}">
                <a16:creationId xmlns:a16="http://schemas.microsoft.com/office/drawing/2014/main" id="{BCAD4278-A9ED-4D78-B843-1002967D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9" y="165737"/>
            <a:ext cx="41719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โวหารภาพพจน์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altLang="th-TH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399CD3B-E08D-4C51-AEF0-13E83255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202" y="3198167"/>
            <a:ext cx="7083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	“เอ็งไปป่าพาไปแต่วันทอง	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ที่นั่งรอง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นั้นได้มาแต่ไหน”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66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314F3C-9F0F-4461-A888-CC2D3EEBDFA0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1600200"/>
            <a:ext cx="8391525" cy="3371850"/>
            <a:chOff x="426520" y="1828800"/>
            <a:chExt cx="8387280" cy="2355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E737C4-BFAB-4900-A8E8-F7DF61ED5982}"/>
                </a:ext>
              </a:extLst>
            </p:cNvPr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692B29-7EC2-4864-81E0-820C1DAA4B93}"/>
                </a:ext>
              </a:extLst>
            </p:cNvPr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  <a:t>๘. การใช้ถ้อยคำที่มีความหมายตรงกันข้าม หรือขัดแย้งกันมากล่าว อย่างกลมกลืนกันเพื่อเพิ่มความหมายให้มีน้ำหนักมากยิ่งขึ้น</a:t>
              </a:r>
              <a:b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ea typeface="+mn-ea"/>
                  <a:cs typeface="Angsana New" pitchFamily="18" charset="-34"/>
                </a:rPr>
              </a:b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>
            <a:extLst>
              <a:ext uri="{FF2B5EF4-FFF2-40B4-BE49-F238E27FC236}">
                <a16:creationId xmlns:a16="http://schemas.microsoft.com/office/drawing/2014/main" id="{B48421D0-E453-48BF-85EA-259388E3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28955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2D81E710-6AAE-4FF9-98C7-187426583C12}"/>
              </a:ext>
            </a:extLst>
          </p:cNvPr>
          <p:cNvSpPr/>
          <p:nvPr/>
        </p:nvSpPr>
        <p:spPr>
          <a:xfrm>
            <a:off x="6000750" y="5467794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ปฎิ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พากย์</a:t>
            </a:r>
          </a:p>
        </p:txBody>
      </p:sp>
      <p:grpSp>
        <p:nvGrpSpPr>
          <p:cNvPr id="199687" name="Group 15">
            <a:extLst>
              <a:ext uri="{FF2B5EF4-FFF2-40B4-BE49-F238E27FC236}">
                <a16:creationId xmlns:a16="http://schemas.microsoft.com/office/drawing/2014/main" id="{D994D5E5-6946-4FA9-BC81-FA89B9C8336D}"/>
              </a:ext>
            </a:extLst>
          </p:cNvPr>
          <p:cNvGrpSpPr>
            <a:grpSpLocks/>
          </p:cNvGrpSpPr>
          <p:nvPr/>
        </p:nvGrpSpPr>
        <p:grpSpPr bwMode="auto">
          <a:xfrm>
            <a:off x="1527176" y="1209676"/>
            <a:ext cx="9140825" cy="131763"/>
            <a:chOff x="3463" y="1209212"/>
            <a:chExt cx="9140537" cy="132424"/>
          </a:xfrm>
        </p:grpSpPr>
        <p:sp>
          <p:nvSpPr>
            <p:cNvPr id="17" name="สี่เหลี่ยมผืนผ้า 18">
              <a:extLst>
                <a:ext uri="{FF2B5EF4-FFF2-40B4-BE49-F238E27FC236}">
                  <a16:creationId xmlns:a16="http://schemas.microsoft.com/office/drawing/2014/main" id="{E58A11A2-BCEC-4697-BEB9-7338CEE04953}"/>
                </a:ext>
              </a:extLst>
            </p:cNvPr>
            <p:cNvSpPr/>
            <p:nvPr/>
          </p:nvSpPr>
          <p:spPr>
            <a:xfrm>
              <a:off x="3463" y="1209212"/>
              <a:ext cx="342889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สี่เหลี่ยมผืนผ้า 24">
              <a:extLst>
                <a:ext uri="{FF2B5EF4-FFF2-40B4-BE49-F238E27FC236}">
                  <a16:creationId xmlns:a16="http://schemas.microsoft.com/office/drawing/2014/main" id="{D14A4BCD-1BD4-4B6E-A982-E3AAC4AB5BE3}"/>
                </a:ext>
              </a:extLst>
            </p:cNvPr>
            <p:cNvSpPr/>
            <p:nvPr/>
          </p:nvSpPr>
          <p:spPr>
            <a:xfrm>
              <a:off x="457474" y="1209212"/>
              <a:ext cx="8686526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99688" name="TextBox 18">
            <a:extLst>
              <a:ext uri="{FF2B5EF4-FFF2-40B4-BE49-F238E27FC236}">
                <a16:creationId xmlns:a16="http://schemas.microsoft.com/office/drawing/2014/main" id="{BCAD4278-A9ED-4D78-B843-1002967D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9" y="165737"/>
            <a:ext cx="41719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โวหารภาพพจน์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altLang="th-TH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399CD3B-E08D-4C51-AEF0-13E83255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42" y="3045767"/>
            <a:ext cx="7083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	“เธอ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ตาย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เพื่อจะปลุกให้คน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ตื่น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alibri" pitchFamily="34" charset="0"/>
                <a:cs typeface="Angsana New" panose="02020603050405020304" pitchFamily="18" charset="-34"/>
              </a:rPr>
              <a:t>	เธอตายเพื่อผู้อื่นนับหมื่นแสน”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67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C490E444-FD56-44D0-A248-27AC5E5F8473}"/>
              </a:ext>
            </a:extLst>
          </p:cNvPr>
          <p:cNvSpPr txBox="1">
            <a:spLocks/>
          </p:cNvSpPr>
          <p:nvPr/>
        </p:nvSpPr>
        <p:spPr bwMode="auto">
          <a:xfrm>
            <a:off x="1395414" y="250004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วรรณคดี (ปี ๖๒)</a:t>
            </a: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36A98CB4-A549-47B3-91D9-546726BD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1"/>
            <a:ext cx="83296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๑. ข้อใดมีการใช้ภาพพจน์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ที่พึ่งหนึ่งพึ่งได้แต่กายตน	เกิดเป็นคนคิดเห็นจึงเจรจา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มาจอดหน้าท่าวัดพระเมรุข้าม	ริมอารามเรือเรียงเคียงขนาน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แสยงเส้นโลมาให้อาวรณ์	ถึงดงดอนบ้านกาญจน์บุรี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มนุษย์นี้ที่รักอยู่สองสถาน	บิดามารดารักมักเป็นผล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เกศาหอมฟุ้งดังปรุงจันทร์	จะทรงโฉมโนมพรรณอันใด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467C1A6E-E107-43E2-9529-C5FB32A6C5B7}"/>
              </a:ext>
            </a:extLst>
          </p:cNvPr>
          <p:cNvSpPr/>
          <p:nvPr/>
        </p:nvSpPr>
        <p:spPr>
          <a:xfrm>
            <a:off x="2774937" y="321786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E9EA75F4-34E9-4710-8BAD-0CA02EF32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3" descr="I:\picture_cartoon\ข้อความ\np-56.png">
            <a:extLst>
              <a:ext uri="{FF2B5EF4-FFF2-40B4-BE49-F238E27FC236}">
                <a16:creationId xmlns:a16="http://schemas.microsoft.com/office/drawing/2014/main" id="{EAE77F08-3D95-41D1-8212-7B81A3F6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8A09529-96D4-43BF-AB40-626F37A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4760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174AF97F-8B98-4925-9C38-3A15A810E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20" y="7562"/>
            <a:ext cx="18367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70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วรรณคดี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๒. คำประพันธ์ต่อไปนี้ใช้ภาพพจน์ตรงกับข้อใด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“สูงระหงทรงเพรียวเรียวรูด	งามละม้ายคล้ายอูฐกะหลาป๋า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พิศแต่หัวตลอดเท้าขาวแต่ตา		ทั้งสองแก้มกัลยาดังลูกยอ”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อุปมา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</a:t>
            </a:r>
            <a:r>
              <a:rPr kumimoji="0" lang="th-TH" alt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อุป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ลักษณ์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สัญลักษณ์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</a:t>
            </a:r>
            <a:r>
              <a:rPr kumimoji="0" lang="th-TH" alt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สัท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พจน์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บุคคลวัต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83012" y="2609661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0" y="13493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961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วรรณคดี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๓. ข้อใดใช้ภาพพจน์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ต่าง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จากข้ออื่น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ผลลูกสุกห่ามงามงามงอม	แต่แตนตอมต่อผึ้งหึ่งหึ่งฮือ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เห็นกรวดทรายชายทะเลชโลทร	ละเอียดอ่อนดังละอองสำลีดี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ทะเลโล่งโว่งว่างน้ำค้างกระเซ็น	ดูดาวเด่นดวงสว่างเหมือนอย่างโคม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บันไดนาคนาคในบันไดนั้น	ดูผกผันเพียงจะเลื้อยออกโลดเล่น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ถึงรูปร่างอย่างยุพินกินรี		แต่เช่นนี้แล้วไม่มองประคองเคียง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83012" y="1532730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0" y="288131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687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วรรณคดี (ปี ๕๙)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๔. ข้อใดใช้ภาพพจน์ชนิดเดียวกับคำประพันธ์ต่อไปนี้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“สรมุขมุขสี่ด้าน		เพียงพิมานผ่านเมฆา”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เรือม้าหน้ามุ่งน้ำ	แล่นเฉื่อยฉ่ำลำระหง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เพียรทองงามดั่งทอง	ไม่เหมือนน้องห่มตาดพราย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เรือสิงห์วิ่งเผ่นโผน	โจนตามคลื่นฝืนฝ่าฟอง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สุวรรณหงส์ทรง</a:t>
            </a:r>
            <a:r>
              <a:rPr kumimoji="0" lang="th-TH" alt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พู่ห้อย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งามชดช้อยลอยหลังสินธุ์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เรือครุฑยุดนาคหิ้ว	ลิ่วลอยมาพาผันผยอง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83012" y="2359133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0" y="288131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69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๖๒)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5262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๕. ข้อใดเป็น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แนวคิด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ของข้อความต่อไปนี้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“คนสมัยนี้สร้างภาพเก่ง ชนิดหาตัวจับยาก จะกะเทาะเปลือกให้เห็นตัวตนแท้จริง ต้องอาศัยเทคนิคการสังเกตถี่ถ้วน การล่วงรู้จิตใจคนอื่นว่าเขาคิดอะไรด้วยการอ่านภาษากาย และท่าทางอย่างมีชั้นเชิงช่วยให้เราอ่านคนออก ดูคนเป็น ไม่ตกหลุมพราพวกลวงโลกง่าย ๆ”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ภาษาพูด และอากัปกิริยา ทำให้มองเห็นเข้าไปถึงจิตใจของคน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การสร้างภาพของตนให้แนบเนียน และดูดีเป็นเรื่องปกติในปัจจุบัน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การมองคนให้ทะลุร่างกายภายนอกไปถึงจิตใจนั้นจำเป็นแต่ทำได้ยาก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คนช่างสังเกตเท่านั้น จึงจะมองทะลุเปลือกนอกจนเห็นตัวตนที่แท้จริงของบุคคล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การใช้ความพินิจพิเคราะห์จะสามารถเข้าถึงความคิดของบุคคลอื่นและช่วยให้เอาตัวรอดได้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51208" y="5314396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992" y="5435600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9" y="19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512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A2C8838-CF01-4F94-B4D9-AC6A47C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D86D2-D5FE-486B-8A72-424A58EA022F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B5D89-DE65-4BA8-825C-1BBA3249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995" y="1769650"/>
            <a:ext cx="5367130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ทบทวน การใช้คำ</a:t>
            </a:r>
            <a:endParaRPr kumimoji="0" lang="th-TH" sz="54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ngsana New" pitchFamily="18" charset="-34"/>
              <a:cs typeface="Cordia New" panose="020B0304020202020204" pitchFamily="34" charset="-34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8550568-778C-4A5C-BCDF-2CA93FD15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197" y="5295084"/>
            <a:ext cx="5049078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ความรู้เดิม ม.ต้น นะจ๊ะ</a:t>
            </a:r>
          </a:p>
        </p:txBody>
      </p:sp>
    </p:spTree>
    <p:extLst>
      <p:ext uri="{BB962C8B-B14F-4D97-AF65-F5344CB8AC3E}">
        <p14:creationId xmlns:p14="http://schemas.microsoft.com/office/powerpoint/2010/main" val="9341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๖. ผู้เขียนข้อความต่อไปนี้มีเจตนาอย่างไร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“เคยได้ยินเรื่องนี้ไหม “ถ้าไม่อยากเสียเพื่อนอย่าทำธุรกิจร่วมกันเป็นอันขาด” เลยอยากถามกลับไปว่า “แล้วในตอนเริ่มต้นธุรกิจเราจะไว้ใจใครได้มากกว่าญาติและเพื่อน” จริงอยู่หลายคนบาดหมางกับเพื่อนที่เป็นหุ้นส่วนจนไม่มีวันกลับมามองหน้ากันอีก ลองสำรวจดูเถิด ต้นเหตุมาจากการแบ่งผลประโยชน์ไม่ยุติธรรม ถ้าเรารักเพื่อนมากพอ ควรหันมาจับเข่าคุยกันดีไหม แล้วช่วยกันก้ำขต้นเหตุก่อนจะแตกหักกันไป”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สั่งสอน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เสนอแนะ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ตอบคำถาม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ตั้งข้อสงสัย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วิพากษ์วิจารณ์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86740" y="4097255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559" y="5481638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64" y="93177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293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5262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๗. ข้อความต่อไปนี้ผู้เขียนต้องการนำเสนอแนวคิดอย่างไร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“ปัจจุบันนี้คงต้องยอมรับกันว่าคอมพิวเตอร์จำเป็นต่อชีวิตและสังคมอย่างมหาศาล มีเด็กไทยเป็นจำนวนมากติดเกมคอมพิวเตอร์มากจนละเลยกิจกรรมอื่น ๆ ที่ควรทำ เช่น ทำการบ้าน เล่นกีฬา สังสรรค์กับคนอื่น นอนเป็นเวลา ฯลฯ บ่อยครั้งที่นิสัยดังกล่าวติดตัวไปจนถึงวัยทำงาน “เด็กติดเกม” จึงเป็นภัยร้ายที่แฝงตัวเงียบอยู่ในสังคมและนับวันยิ่งทวีความรุนแรงขึ้น นับได้ว่าเป็นปัญหาวิกฤตระดับประเทศและมีผลต่อการสร้างความเจริญก้าวหน้าของประเทศในระยะยาว”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คอมพิวเตอร์มีประโยชน์และมีโทษมหันต์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เกมคอมพิวเตอร์เป็นภัยคุกคามต่อการพัฒนาเด็กไปจนโต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การแก้ปัญหาเด็กติดเกมทำได้ยากเพราะฝังรากลึกโดยไม่มีใครสังเกตมานาน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ปัญหาเด็กติดเกมมีอันตรายอย่างต่อเนื่องและมีผลต่อการพัฒนาประเทศ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รัฐควรเร่งรัดแก้ปัญหาเกมคอมพิวเตอร์เพื่อประโยชน์ในการพัฒนาประเทศ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83012" y="5724525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606" y="5435600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" y="615177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115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5262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๘. ข้อความต่อไปนี้ผู้เขียนมีเจตนาอย่างไร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“ปัจจุบันนี้คงต้องยอมรับกันว่าคอมพิวเตอร์จำเป็นต่อชีวิตและสังคมอย่างมหาศาล มีเด็กไทยเป็นจำนวนมากติดเกมคอมพิวเตอร์มากจนละเลยกิจกรรมอื่น ๆ ที่ควรทำ เช่น ทำการบ้าน เล่นกีฬา สังสรรค์กับคนอื่น นอนเป็นเวลา ฯลฯ บ่อยครั้งที่นิสัยดังกล่าวติดตัวไปจนถึงวัยทำงาน “เด็กติดเกม” จึงเป็นภัยร้ายที่แฝงตัวเงียบอยู่ในสังคมและนับวันยิ่งทวีความรุนแรงขึ้น นับได้ว่าเป็นปัญหาวิกฤตระดับประเทศและมีผลต่อการสร้างความเจริญก้าวหน้าของประเทศในระยะยาว”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กระตุ้นให้คิด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บอกกล่าวให้รู้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ตำหนิให้สำนึก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ตักเตือนให้เลิก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โน้มน้าวให้ทำตาม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83012" y="4460267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606" y="5435600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" y="615177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698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๕๙)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694378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๙. ข้อใด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ตรงกับความรู้สึกของผู้เขียน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“ข้าพเจ้าเคยส่งเรื่องสั้นเข้าประกวดรางวัล “โบสีฟ้า” ในหนังสือพิมพสยามสมัยรายสัปดาห์เมื่อ ๖๐ ปีที่แล้ว นึกไม่ถึงว่าได้รับคัดเลือกเข้ารอบ เห็นข่าวขณะที่กำลังกินข้าวเช้าก็อิ่มทันที ได้รับค่าเรื่องที่ทาง บก.เรียกว่า “ค่าตอบแทน” ๘๐ บาท ข้าพเจ้าจึงรีบนำธนานัติไปรับเงินสดจากที่ทำการไปร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ษณ</a:t>
            </a:r>
            <a:r>
              <a:rPr lang="th-TH" altLang="th-TH" sz="2800" b="1" dirty="0" err="1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ีย์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”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ภูมิใจในความสำเร็จของตน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อึดอัดใจที่ได้ค่าตอบแทนน้อย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ดีใจที่เรื่องสั้นผ่านเข้ารอบได้รับรางวัล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แปลกใจที่มีผู้สนใจงานประพันธ์ของตน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พอใจที่จะได้ไปรับเงินธนาณัติที่ไปรษณีย์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90962" y="3676426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306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๕๙)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694378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๑๐. ข้อใดเป็น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น้ำเสียง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ของผู้เขียนข้อความต่อไปนี้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“ทุกวันนี้คอมพิวเตอร์และเครื่องมือไอทีที่ทันสมัย นักเรียนสามารถค้นหาข้อมูลด้วย    กูเก</a:t>
            </a:r>
            <a:r>
              <a:rPr kumimoji="0" lang="th-TH" alt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ิล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 บางคนคัดลอกข้อมูลนั้นส่งครูทันที บางคนย่อความแล้วส่ง ไม่แน่ใจว่าจะมีนักเรียนสักคนไหมที่ใช้วิธีอ่าน ทำความเข้าใจ วิเคราะห์ว่าข้อมูลไหนเชื่อถือได้ ข้อมูลไหนเชื่อถือไม่ได้ ข้อมูลไหนเป็นเพียงข้อความที่คัดลอก</a:t>
            </a:r>
            <a:r>
              <a:rPr kumimoji="0" lang="th-TH" alt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ต่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อ ๆ กันมา แล้วนำข้อมูลที่ถูกต้องมาเรียบเรียงใหม่เพื่อส่งครู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ข้องใจ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แค้นใจ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สลดใจ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กังวลใจ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ประหลาดใจ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43255" y="407660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43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541DA3-8343-489D-B710-F7D8B0838F34}"/>
              </a:ext>
            </a:extLst>
          </p:cNvPr>
          <p:cNvSpPr txBox="1"/>
          <p:nvPr/>
        </p:nvSpPr>
        <p:spPr>
          <a:xfrm>
            <a:off x="5447928" y="1772816"/>
            <a:ext cx="479658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cap="all" dirty="0">
                <a:ln w="9000" cmpd="sng">
                  <a:solidFill>
                    <a:srgbClr val="9B835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ขอบคุณค่ะ</a:t>
            </a:r>
          </a:p>
        </p:txBody>
      </p:sp>
      <p:sp>
        <p:nvSpPr>
          <p:cNvPr id="218115" name="AutoShape 9" descr="data:image/jpeg;base64,/9j/4AAQSkZJRgABAQAAAQABAAD/2wBDAAkGBwgHBgkIBwgKCgkLDRYPDQwMDRsUFRAWIB0iIiAdHx8kKDQsJCYxJx8fLT0tMTU3Ojo6Iys/RD84QzQ5Ojf/2wBDAQoKCg0MDRoPDxo3JR8lNzc3Nzc3Nzc3Nzc3Nzc3Nzc3Nzc3Nzc3Nzc3Nzc3Nzc3Nzc3Nzc3Nzc3Nzc3Nzc3Nzf/wAARCAC9AGcDASIAAhEBAxEB/8QAHAABAAIDAQEBAAAAAAAAAAAAAAYHBAUIAQID/8QASxAAAQMDAQUEBgQJBw0AAAAAAQIDBAAFEQYHEiExQRNRYZEIFCJxgaEVQlKyIyQlMmNkgpKxNWJyc3XB0RYXJjQ2Q1N0oqOzw+H/xAAUAQEAAAAAAAAAAAAAAAAAAAAA/8QAFBEBAAAAAAAAAAAAAAAAAAAAAP/aAAwDAQACEQMRAD8AvGlKxrjPi2yC9NnvoYjMoK3HFnASKDIJxzqutY7XtP6ecciw9+6TU5BTHUOzQodFL/wB5HOKqvaTtUuGqHHYFqW5DsxBSUDg5IHes9B/NHfxz0rckmgsK+7ZNW3RZEWS1bWcnDcVsZI8VKyfLHOor65qDUs1qEZc+5SZC8NsqeUvJPE4BOAOvcAK02K6H9HjT7cXT8m+OtoL810ttL5lLaOB92VZz7hQQaJsN1a+wl1x61x1EAlp2QoqT4HdQR861F9sGttn/ZLekyo0ZSgEPw5Si0VdAccvcRxrqvFYF9tEO+2mTbLg0HI8hBSoEcu4juIOCD3ig5wsW2XVlsWBMkNXJjqiS2ArHgpOD55q3NHbXNO6iU3GlKVa5ysDs5KhuLV3JXyPxwfCuZpsZyFMfiPY7VhxTa8cspOD/CvxBNB3CDnlXtc0bNtq0/TbrNuvLi5dnHsjPtORx0KT1SPs+Xcej4E2NcIbMuE+2/HeTvNutnKVDwoMilKUHilBIySABzJrmTbBr9eqbqu3W538jRF4RunhIWOaz4cwPPrwtTbjqldg0r6lEXuzLmosghWChvHtqHmB+14VzKaDyrB2cbLp2sWjPkyPUbWCUpd3N5bqhwISOWBxyfkemm0JpuHqCVOdu85UG1W+MZEp9CQpWMgBKR3nj0PLlxFdRaQYtcbTVtbsOfo3sEqjlQIJSeOTnjk5JPvoIBB2D6dZcbXMn3CVunKkbyUJX4cBkfA1ZlptcKzwGYFsjojxGRhtpA4DqfeScknrX7yZDUWO7IfWENNIK1qUcBKQMkn4CqAvO3m8OyVCzW6HHjhRCTICnVqGeB4EAe7jQdCVrNR3qJp+zSrnPcShlhsqwTjfV0SPEnhVFP7er8uH2bVsgNSMAF721DPUhOf7/Oq71Dqe9akeS7eri9KKPzEqOEJ9yRwHlQayQ85IfcffUVuurK1qPVROSa/OlKBVl7HdoDmmbmi13R8/Q0pWMrPCO4frg9Enr59+a0r0Hjx5UHcKTkZHKlV7sS1SdQ6STFlOlydbSGXCo5UpH1FH4DGe9NKCpNu92VcdevxgT2NvaQwkZ4bxG8o+asfCq6re67kLla0vjruN/wBfeTw7krIHyArI2b2tu865s0F7BbXJC1pI4KSgFZHx3cUG8ulhtOjNMFm+JXK1Jcm0LRDQ8pCIbWcgubpG8TgcD1HDlk2psW1vP1XHuES4x4rRgBrsjGQUJ3Fbw3d3w3fnVD64url71bdbi5/vpKgjwQn2Uj91IqzvRoP47f8A+qY/iug0e1naBe5l9vFgjzkotTTxYKGUbpXu8FJUrmeOQehx3VWFbzXP+22oP7Tk/wDlVWjoFKUoFKUoFKUoLJ2C3n6N1t6q4shidHW2pOOBUkb4PwAV50qv7dNft0xuXFWUPN53VDpkEH5GlBtNdx3Iutb406AFevvK4dylkj5EVjaZvT+nb9Bu8VIW7FdCwg8AscQpOemQSPjUx28WhVu149KCSGrg0h9JxwyBuqHmnPxquqCbbSLDFZeY1LYT2ljvCi41gYLDv121d3EHHxHTNTX0af8AXr//AFTH8V1ANF63l6ZafguQ41xtMpWZEGSnKVnGMg9DjHQ8qsPRGrtF6fvSp1ljz4sG6YanIeGW7e4D+D4/YVlfU43fgAqrWyt7Wd+V33KQf+4qtLW31etDuq7042oKQqe+pKknIILiuIrUUClKUClKUClKUGTboT1xmNxIyd51zO6PcCf7qVYGwSzm5a29aWglmDHW4VZ5KUNwD4gq8qUFp7cNLOX/AEqJkRvemWxReSN3JW3j20j5K/ZrmQ867hUARgjIPOuZdr+z9zS90XcrcxmzSl5RuDhHWeaD4c8eXTiFb1b2wC1w70zqe3XFkOxZEdlDiCccMr4g9COYNVDV2ejOPxrUB/RsfxXQRraTpyBGsdsvVmZKGm3XbbMGBkuMqKErIAxlQSSeXTvquKtthxV50ztGsi1e1DnLuMfOTjDit8Ae5P8A1E1UlApSlApSlAr1PMZ5V5VmbGtn69SXNF2ukc/Q8VWQF8pLg5JHekdfLvwFqbE9LHT2k0ypTRROuRD7oUMKSj6iT8CTjvUaVYQGBgUoPaxrhBjXKG9DnMofjPJKHG1jIUKyaUHM+0rZVcdOOvXCzocmWfJV7I3nI4/nDqkfa88dZJ6M4/D6i/ox/wD2VeZAPMVUO0G/t7MdSxZlgtUMIuralTmQCgOlCvZIxwSfbVk44540EI0DLQztfuER4AsXF6XDcBxghRUcH4pFV5c4arfcpcJw5XGeW0o4xkpURy+FWSzoLU6b9bdWxIbUiHIltXHDDoUppJWHMEHBOPAcaje0OB63rC7zrIy5LtsmQXm5LCS42oqAUvChw/OJ4dKCIUr77JztOz3Fb+cbuOPlWwiaevc1QTEs9wfJ6Nxlq/gKDWV7VjWLYxqu5uAzmWbYxniuQsKVjwSnPzxVtaO2R6e04puRJb+k5ySCHpKRuJPDilHIcRzOT40FWbNtk1w1A8zcL425DtGd7cUCl2R4AdEn7XlzyOjYEKNb4bMSEwhiOykJbbQMBIFfvgDkK9oFKUoFKUoFUH6S38q2MfoHfvJq/KoH0lf5Xsg/V3PvCguPRyD/AJG2ZKhx+j2Rj9gVF9iKA3pacwAAhq5yEhA5JGRwxUmss2NbNFW6ZNeSzGj25lbjiuSUhsVFth7TqtP3S4lJTHuF0efjBXPc4DOPeDQWF2DWc9k3+6K+wMDA5V7SgUpSgUpSgUpSgUpWs1NdhYtPXG6lAcMSOt1KCcBSgOAz0ycCg2RIAJJAA4k1SW22y3DVeo7RG0/HVOW3HUHVMkFLWVcN9XJPI8+41n2LQErXVti37XF6nPql4kNQY6whppB/NGMHoemDx51FNrdvb0C5FtelH5UCJcGVLloRIUe1KTgZJOeRPAUEmh2rUW0RmBAuDSrVpOAlCFJCvwk8oAT+7lJweA4g8Tyt+LGYhxmo0VpDTDKA222gYCUgYAA7qx7Jg2aARy9Wb+6KzaBSlKBSlKBSlKBSlKBUX2nIK9n9/CRx9TWfLjUorV6ohG46au0FKgkyYTzQURnBUgjPzoMDZw+JGg7C4F7/AOItJJzniE4PzBqovSUP5bsw/VV/eqe7BpaJOzqIylaSqK880oD6pKyvB/fqA+kmfy9aB3RV/eoLysHCxW7/AJVr7orPrCsYxZbeP1Zv7orNoFKUoFKUoFKUoFKUoFeEAgg8jzr2lBU+xom0aj1fppz2fV5nbsoKhkoJIzj3bnmKhfpGu72sILP2IKVea1f4VNbuhOmduVtuR9iPf45jLJOB2gCUgcupS1w7zmoJ6RJ/06j/ANnN/fcoOh7QMWqEP0Df3RWXWNbBi2xAP+Cj7orJoFKUoFKUoFKUoFKUoFKE4qG692i2fRrSm31+tXJSN5qE0r2vAqP1R7+J6A0GDtntEidpqPcrcjeuNqltyY4SkFSvaAKR8SDgc92qN2q3td/1nKkOR3YqmUIjll7G8hSR7QOOH5xVyzX4ar15qDVE9qTNlqbQy4HI8ZjKW2lDkQOqvE5NbHay2Zd5jX1qDMYbuERpT63462kmQBhQG8B0CT486C8dn20Wz6risxkuiNdEtjtIjnDJHMoPJQ+feKmwriBtbjTiHG1qQ4ghSVJOCkjkQaufZ9tnXFbjWvVSVuoThtNwByoDp2gPP+kOPgedBfNK+W1pW2laFBSVAEKHIivqgUpSgUpSgUpSgo3aBtq3gu36QynCily4LR0/Rj+8j4da0Ok9kV+1LuXS+yzCjv4cJey5IdBPPB5ZGeKjnwq3/wDNjooPF76Aj7xXv4317oOfs72MeHKpgnlQRrSuhNPaWbQbZAQZKU4Mp4Bbqv2unwwK3dytsK6Q3IdxitSozn57TqQpJ/8AvjWXSg542jbHZFoDtz0wHJUBOVORVHedZHP2ftJ+fDrzqO7KLhpmLfTG1Zbo0hiUUpZkvp3ksL44CgeG6c8zywOmSOqaoDbxoy3Wt5N+t34BUpZ7eOlPsKXke2O4nPHv599BfraUobShsAISAEhPIDwr6qE7HbjLuegLa9OcDjjYUwlQGDuIO6nPHicDnU2oFKUoFKUoFKUoP//Z">
            <a:extLst>
              <a:ext uri="{FF2B5EF4-FFF2-40B4-BE49-F238E27FC236}">
                <a16:creationId xmlns:a16="http://schemas.microsoft.com/office/drawing/2014/main" id="{560BEBC6-EA19-4432-A190-5929084944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661988"/>
            <a:ext cx="752475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18116" name="AutoShape 11" descr="data:image/jpeg;base64,/9j/4AAQSkZJRgABAQAAAQABAAD/2wBDAAkGBwgHBgkIBwgKCgkLDRYPDQwMDRsUFRAWIB0iIiAdHx8kKDQsJCYxJx8fLT0tMTU3Ojo6Iys/RD84QzQ5Ojf/2wBDAQoKCg0MDRoPDxo3JR8lNzc3Nzc3Nzc3Nzc3Nzc3Nzc3Nzc3Nzc3Nzc3Nzc3Nzc3Nzc3Nzc3Nzc3Nzc3Nzc3Nzf/wAARCAC9AGcDASIAAhEBAxEB/8QAHAABAAIDAQEBAAAAAAAAAAAAAAYHBAUIAQID/8QASxAAAQMDAQUEBgQJBw0AAAAAAQIDBAAFEQYHEiExQRNRYZEIFCJxgaEVQlKyIyQlMmNkgpKxNWJyc3XB0RYXJjQ2Q1N0oqOzw+H/xAAUAQEAAAAAAAAAAAAAAAAAAAAA/8QAFBEBAAAAAAAAAAAAAAAAAAAAAP/aAAwDAQACEQMRAD8AvGlKxrjPi2yC9NnvoYjMoK3HFnASKDIJxzqutY7XtP6ecciw9+6TU5BTHUOzQodFL/wB5HOKqvaTtUuGqHHYFqW5DsxBSUDg5IHes9B/NHfxz0rckmgsK+7ZNW3RZEWS1bWcnDcVsZI8VKyfLHOor65qDUs1qEZc+5SZC8NsqeUvJPE4BOAOvcAK02K6H9HjT7cXT8m+OtoL810ttL5lLaOB92VZz7hQQaJsN1a+wl1x61x1EAlp2QoqT4HdQR861F9sGttn/ZLekyo0ZSgEPw5Si0VdAccvcRxrqvFYF9tEO+2mTbLg0HI8hBSoEcu4juIOCD3ig5wsW2XVlsWBMkNXJjqiS2ArHgpOD55q3NHbXNO6iU3GlKVa5ysDs5KhuLV3JXyPxwfCuZpsZyFMfiPY7VhxTa8cspOD/CvxBNB3CDnlXtc0bNtq0/TbrNuvLi5dnHsjPtORx0KT1SPs+Xcej4E2NcIbMuE+2/HeTvNutnKVDwoMilKUHilBIySABzJrmTbBr9eqbqu3W538jRF4RunhIWOaz4cwPPrwtTbjqldg0r6lEXuzLmosghWChvHtqHmB+14VzKaDyrB2cbLp2sWjPkyPUbWCUpd3N5bqhwISOWBxyfkemm0JpuHqCVOdu85UG1W+MZEp9CQpWMgBKR3nj0PLlxFdRaQYtcbTVtbsOfo3sEqjlQIJSeOTnjk5JPvoIBB2D6dZcbXMn3CVunKkbyUJX4cBkfA1ZlptcKzwGYFsjojxGRhtpA4DqfeScknrX7yZDUWO7IfWENNIK1qUcBKQMkn4CqAvO3m8OyVCzW6HHjhRCTICnVqGeB4EAe7jQdCVrNR3qJp+zSrnPcShlhsqwTjfV0SPEnhVFP7er8uH2bVsgNSMAF721DPUhOf7/Oq71Dqe9akeS7eri9KKPzEqOEJ9yRwHlQayQ85IfcffUVuurK1qPVROSa/OlKBVl7HdoDmmbmi13R8/Q0pWMrPCO4frg9Enr59+a0r0Hjx5UHcKTkZHKlV7sS1SdQ6STFlOlydbSGXCo5UpH1FH4DGe9NKCpNu92VcdevxgT2NvaQwkZ4bxG8o+asfCq6re67kLla0vjruN/wBfeTw7krIHyArI2b2tu865s0F7BbXJC1pI4KSgFZHx3cUG8ulhtOjNMFm+JXK1Jcm0LRDQ8pCIbWcgubpG8TgcD1HDlk2psW1vP1XHuES4x4rRgBrsjGQUJ3Fbw3d3w3fnVD64url71bdbi5/vpKgjwQn2Uj91IqzvRoP47f8A+qY/iug0e1naBe5l9vFgjzkotTTxYKGUbpXu8FJUrmeOQehx3VWFbzXP+22oP7Tk/wDlVWjoFKUoFKUoFKUoLJ2C3n6N1t6q4shidHW2pOOBUkb4PwAV50qv7dNft0xuXFWUPN53VDpkEH5GlBtNdx3Iutb406AFevvK4dylkj5EVjaZvT+nb9Bu8VIW7FdCwg8AscQpOemQSPjUx28WhVu149KCSGrg0h9JxwyBuqHmnPxquqCbbSLDFZeY1LYT2ljvCi41gYLDv121d3EHHxHTNTX0af8AXr//AFTH8V1ANF63l6ZafguQ41xtMpWZEGSnKVnGMg9DjHQ8qsPRGrtF6fvSp1ljz4sG6YanIeGW7e4D+D4/YVlfU43fgAqrWyt7Wd+V33KQf+4qtLW31etDuq7042oKQqe+pKknIILiuIrUUClKUClKUClKUGTboT1xmNxIyd51zO6PcCf7qVYGwSzm5a29aWglmDHW4VZ5KUNwD4gq8qUFp7cNLOX/AEqJkRvemWxReSN3JW3j20j5K/ZrmQ867hUARgjIPOuZdr+z9zS90XcrcxmzSl5RuDhHWeaD4c8eXTiFb1b2wC1w70zqe3XFkOxZEdlDiCccMr4g9COYNVDV2ejOPxrUB/RsfxXQRraTpyBGsdsvVmZKGm3XbbMGBkuMqKErIAxlQSSeXTvquKtthxV50ztGsi1e1DnLuMfOTjDit8Ae5P8A1E1UlApSlApSlAr1PMZ5V5VmbGtn69SXNF2ukc/Q8VWQF8pLg5JHekdfLvwFqbE9LHT2k0ypTRROuRD7oUMKSj6iT8CTjvUaVYQGBgUoPaxrhBjXKG9DnMofjPJKHG1jIUKyaUHM+0rZVcdOOvXCzocmWfJV7I3nI4/nDqkfa88dZJ6M4/D6i/ox/wD2VeZAPMVUO0G/t7MdSxZlgtUMIuralTmQCgOlCvZIxwSfbVk44540EI0DLQztfuER4AsXF6XDcBxghRUcH4pFV5c4arfcpcJw5XGeW0o4xkpURy+FWSzoLU6b9bdWxIbUiHIltXHDDoUppJWHMEHBOPAcaje0OB63rC7zrIy5LtsmQXm5LCS42oqAUvChw/OJ4dKCIUr77JztOz3Fb+cbuOPlWwiaevc1QTEs9wfJ6Nxlq/gKDWV7VjWLYxqu5uAzmWbYxniuQsKVjwSnPzxVtaO2R6e04puRJb+k5ySCHpKRuJPDilHIcRzOT40FWbNtk1w1A8zcL425DtGd7cUCl2R4AdEn7XlzyOjYEKNb4bMSEwhiOykJbbQMBIFfvgDkK9oFKUoFKUoFUH6S38q2MfoHfvJq/KoH0lf5Xsg/V3PvCguPRyD/AJG2ZKhx+j2Rj9gVF9iKA3pacwAAhq5yEhA5JGRwxUmss2NbNFW6ZNeSzGj25lbjiuSUhsVFth7TqtP3S4lJTHuF0efjBXPc4DOPeDQWF2DWc9k3+6K+wMDA5V7SgUpSgUpSgUpSgUpWs1NdhYtPXG6lAcMSOt1KCcBSgOAz0ycCg2RIAJJAA4k1SW22y3DVeo7RG0/HVOW3HUHVMkFLWVcN9XJPI8+41n2LQErXVti37XF6nPql4kNQY6whppB/NGMHoemDx51FNrdvb0C5FtelH5UCJcGVLloRIUe1KTgZJOeRPAUEmh2rUW0RmBAuDSrVpOAlCFJCvwk8oAT+7lJweA4g8Tyt+LGYhxmo0VpDTDKA222gYCUgYAA7qx7Jg2aARy9Wb+6KzaBSlKBSlKBSlKBSlKBUX2nIK9n9/CRx9TWfLjUorV6ohG46au0FKgkyYTzQURnBUgjPzoMDZw+JGg7C4F7/AOItJJzniE4PzBqovSUP5bsw/VV/eqe7BpaJOzqIylaSqK880oD6pKyvB/fqA+kmfy9aB3RV/eoLysHCxW7/AJVr7orPrCsYxZbeP1Zv7orNoFKUoFKUoFKUoFKUoFeEAgg8jzr2lBU+xom0aj1fppz2fV5nbsoKhkoJIzj3bnmKhfpGu72sILP2IKVea1f4VNbuhOmduVtuR9iPf45jLJOB2gCUgcupS1w7zmoJ6RJ/06j/ANnN/fcoOh7QMWqEP0Df3RWXWNbBi2xAP+Cj7orJoFKUoFKUoFKUoFKUoFKE4qG692i2fRrSm31+tXJSN5qE0r2vAqP1R7+J6A0GDtntEidpqPcrcjeuNqltyY4SkFSvaAKR8SDgc92qN2q3td/1nKkOR3YqmUIjll7G8hSR7QOOH5xVyzX4ar15qDVE9qTNlqbQy4HI8ZjKW2lDkQOqvE5NbHay2Zd5jX1qDMYbuERpT63462kmQBhQG8B0CT486C8dn20Wz6risxkuiNdEtjtIjnDJHMoPJQ+feKmwriBtbjTiHG1qQ4ghSVJOCkjkQaufZ9tnXFbjWvVSVuoThtNwByoDp2gPP+kOPgedBfNK+W1pW2laFBSVAEKHIivqgUpSgUpSgUpSgo3aBtq3gu36QynCily4LR0/Rj+8j4da0Ok9kV+1LuXS+yzCjv4cJey5IdBPPB5ZGeKjnwq3/wDNjooPF76Aj7xXv4317oOfs72MeHKpgnlQRrSuhNPaWbQbZAQZKU4Mp4Bbqv2unwwK3dytsK6Q3IdxitSozn57TqQpJ/8AvjWXSg542jbHZFoDtz0wHJUBOVORVHedZHP2ftJ+fDrzqO7KLhpmLfTG1Zbo0hiUUpZkvp3ksL44CgeG6c8zywOmSOqaoDbxoy3Wt5N+t34BUpZ7eOlPsKXke2O4nPHv599BfraUobShsAISAEhPIDwr6qE7HbjLuegLa9OcDjjYUwlQGDuIO6nPHicDnU2oFKUoFKUoFKUoP//Z">
            <a:extLst>
              <a:ext uri="{FF2B5EF4-FFF2-40B4-BE49-F238E27FC236}">
                <a16:creationId xmlns:a16="http://schemas.microsoft.com/office/drawing/2014/main" id="{7C457AFC-EDB9-4DD8-8242-C85B01059D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661988"/>
            <a:ext cx="752475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18117" name="AutoShape 13" descr="data:image/jpeg;base64,/9j/4AAQSkZJRgABAQAAAQABAAD/2wBDAAkGBwgHBgkIBwgKCgkLDRYPDQwMDRsUFRAWIB0iIiAdHx8kKDQsJCYxJx8fLT0tMTU3Ojo6Iys/RD84QzQ5Ojf/2wBDAQoKCg0MDRoPDxo3JR8lNzc3Nzc3Nzc3Nzc3Nzc3Nzc3Nzc3Nzc3Nzc3Nzc3Nzc3Nzc3Nzc3Nzc3Nzc3Nzc3Nzf/wAARCAC9AGcDASIAAhEBAxEB/8QAHAABAAIDAQEBAAAAAAAAAAAAAAYHBAUIAQID/8QASxAAAQMDAQUEBgQJBw0AAAAAAQIDBAAFEQYHEiExQRNRYZEIFCJxgaEVQlKyIyQlMmNkgpKxNWJyc3XB0RYXJjQ2Q1N0oqOzw+H/xAAUAQEAAAAAAAAAAAAAAAAAAAAA/8QAFBEBAAAAAAAAAAAAAAAAAAAAAP/aAAwDAQACEQMRAD8AvGlKxrjPi2yC9NnvoYjMoK3HFnASKDIJxzqutY7XtP6ecciw9+6TU5BTHUOzQodFL/wB5HOKqvaTtUuGqHHYFqW5DsxBSUDg5IHes9B/NHfxz0rckmgsK+7ZNW3RZEWS1bWcnDcVsZI8VKyfLHOor65qDUs1qEZc+5SZC8NsqeUvJPE4BOAOvcAK02K6H9HjT7cXT8m+OtoL810ttL5lLaOB92VZz7hQQaJsN1a+wl1x61x1EAlp2QoqT4HdQR861F9sGttn/ZLekyo0ZSgEPw5Si0VdAccvcRxrqvFYF9tEO+2mTbLg0HI8hBSoEcu4juIOCD3ig5wsW2XVlsWBMkNXJjqiS2ArHgpOD55q3NHbXNO6iU3GlKVa5ysDs5KhuLV3JXyPxwfCuZpsZyFMfiPY7VhxTa8cspOD/CvxBNB3CDnlXtc0bNtq0/TbrNuvLi5dnHsjPtORx0KT1SPs+Xcej4E2NcIbMuE+2/HeTvNutnKVDwoMilKUHilBIySABzJrmTbBr9eqbqu3W538jRF4RunhIWOaz4cwPPrwtTbjqldg0r6lEXuzLmosghWChvHtqHmB+14VzKaDyrB2cbLp2sWjPkyPUbWCUpd3N5bqhwISOWBxyfkemm0JpuHqCVOdu85UG1W+MZEp9CQpWMgBKR3nj0PLlxFdRaQYtcbTVtbsOfo3sEqjlQIJSeOTnjk5JPvoIBB2D6dZcbXMn3CVunKkbyUJX4cBkfA1ZlptcKzwGYFsjojxGRhtpA4DqfeScknrX7yZDUWO7IfWENNIK1qUcBKQMkn4CqAvO3m8OyVCzW6HHjhRCTICnVqGeB4EAe7jQdCVrNR3qJp+zSrnPcShlhsqwTjfV0SPEnhVFP7er8uH2bVsgNSMAF721DPUhOf7/Oq71Dqe9akeS7eri9KKPzEqOEJ9yRwHlQayQ85IfcffUVuurK1qPVROSa/OlKBVl7HdoDmmbmi13R8/Q0pWMrPCO4frg9Enr59+a0r0Hjx5UHcKTkZHKlV7sS1SdQ6STFlOlydbSGXCo5UpH1FH4DGe9NKCpNu92VcdevxgT2NvaQwkZ4bxG8o+asfCq6re67kLla0vjruN/wBfeTw7krIHyArI2b2tu865s0F7BbXJC1pI4KSgFZHx3cUG8ulhtOjNMFm+JXK1Jcm0LRDQ8pCIbWcgubpG8TgcD1HDlk2psW1vP1XHuES4x4rRgBrsjGQUJ3Fbw3d3w3fnVD64url71bdbi5/vpKgjwQn2Uj91IqzvRoP47f8A+qY/iug0e1naBe5l9vFgjzkotTTxYKGUbpXu8FJUrmeOQehx3VWFbzXP+22oP7Tk/wDlVWjoFKUoFKUoFKUoLJ2C3n6N1t6q4shidHW2pOOBUkb4PwAV50qv7dNft0xuXFWUPN53VDpkEH5GlBtNdx3Iutb406AFevvK4dylkj5EVjaZvT+nb9Bu8VIW7FdCwg8AscQpOemQSPjUx28WhVu149KCSGrg0h9JxwyBuqHmnPxquqCbbSLDFZeY1LYT2ljvCi41gYLDv121d3EHHxHTNTX0af8AXr//AFTH8V1ANF63l6ZafguQ41xtMpWZEGSnKVnGMg9DjHQ8qsPRGrtF6fvSp1ljz4sG6YanIeGW7e4D+D4/YVlfU43fgAqrWyt7Wd+V33KQf+4qtLW31etDuq7042oKQqe+pKknIILiuIrUUClKUClKUClKUGTboT1xmNxIyd51zO6PcCf7qVYGwSzm5a29aWglmDHW4VZ5KUNwD4gq8qUFp7cNLOX/AEqJkRvemWxReSN3JW3j20j5K/ZrmQ867hUARgjIPOuZdr+z9zS90XcrcxmzSl5RuDhHWeaD4c8eXTiFb1b2wC1w70zqe3XFkOxZEdlDiCccMr4g9COYNVDV2ejOPxrUB/RsfxXQRraTpyBGsdsvVmZKGm3XbbMGBkuMqKErIAxlQSSeXTvquKtthxV50ztGsi1e1DnLuMfOTjDit8Ae5P8A1E1UlApSlApSlAr1PMZ5V5VmbGtn69SXNF2ukc/Q8VWQF8pLg5JHekdfLvwFqbE9LHT2k0ypTRROuRD7oUMKSj6iT8CTjvUaVYQGBgUoPaxrhBjXKG9DnMofjPJKHG1jIUKyaUHM+0rZVcdOOvXCzocmWfJV7I3nI4/nDqkfa88dZJ6M4/D6i/ox/wD2VeZAPMVUO0G/t7MdSxZlgtUMIuralTmQCgOlCvZIxwSfbVk44540EI0DLQztfuER4AsXF6XDcBxghRUcH4pFV5c4arfcpcJw5XGeW0o4xkpURy+FWSzoLU6b9bdWxIbUiHIltXHDDoUppJWHMEHBOPAcaje0OB63rC7zrIy5LtsmQXm5LCS42oqAUvChw/OJ4dKCIUr77JztOz3Fb+cbuOPlWwiaevc1QTEs9wfJ6Nxlq/gKDWV7VjWLYxqu5uAzmWbYxniuQsKVjwSnPzxVtaO2R6e04puRJb+k5ySCHpKRuJPDilHIcRzOT40FWbNtk1w1A8zcL425DtGd7cUCl2R4AdEn7XlzyOjYEKNb4bMSEwhiOykJbbQMBIFfvgDkK9oFKUoFKUoFUH6S38q2MfoHfvJq/KoH0lf5Xsg/V3PvCguPRyD/AJG2ZKhx+j2Rj9gVF9iKA3pacwAAhq5yEhA5JGRwxUmss2NbNFW6ZNeSzGj25lbjiuSUhsVFth7TqtP3S4lJTHuF0efjBXPc4DOPeDQWF2DWc9k3+6K+wMDA5V7SgUpSgUpSgUpSgUpWs1NdhYtPXG6lAcMSOt1KCcBSgOAz0ycCg2RIAJJAA4k1SW22y3DVeo7RG0/HVOW3HUHVMkFLWVcN9XJPI8+41n2LQErXVti37XF6nPql4kNQY6whppB/NGMHoemDx51FNrdvb0C5FtelH5UCJcGVLloRIUe1KTgZJOeRPAUEmh2rUW0RmBAuDSrVpOAlCFJCvwk8oAT+7lJweA4g8Tyt+LGYhxmo0VpDTDKA222gYCUgYAA7qx7Jg2aARy9Wb+6KzaBSlKBSlKBSlKBSlKBUX2nIK9n9/CRx9TWfLjUorV6ohG46au0FKgkyYTzQURnBUgjPzoMDZw+JGg7C4F7/AOItJJzniE4PzBqovSUP5bsw/VV/eqe7BpaJOzqIylaSqK880oD6pKyvB/fqA+kmfy9aB3RV/eoLysHCxW7/AJVr7orPrCsYxZbeP1Zv7orNoFKUoFKUoFKUoFKUoFeEAgg8jzr2lBU+xom0aj1fppz2fV5nbsoKhkoJIzj3bnmKhfpGu72sILP2IKVea1f4VNbuhOmduVtuR9iPf45jLJOB2gCUgcupS1w7zmoJ6RJ/06j/ANnN/fcoOh7QMWqEP0Df3RWXWNbBi2xAP+Cj7orJoFKUoFKUoFKUoFKUoFKE4qG692i2fRrSm31+tXJSN5qE0r2vAqP1R7+J6A0GDtntEidpqPcrcjeuNqltyY4SkFSvaAKR8SDgc92qN2q3td/1nKkOR3YqmUIjll7G8hSR7QOOH5xVyzX4ar15qDVE9qTNlqbQy4HI8ZjKW2lDkQOqvE5NbHay2Zd5jX1qDMYbuERpT63462kmQBhQG8B0CT486C8dn20Wz6risxkuiNdEtjtIjnDJHMoPJQ+feKmwriBtbjTiHG1qQ4ghSVJOCkjkQaufZ9tnXFbjWvVSVuoThtNwByoDp2gPP+kOPgedBfNK+W1pW2laFBSVAEKHIivqgUpSgUpSgUpSgo3aBtq3gu36QynCily4LR0/Rj+8j4da0Ok9kV+1LuXS+yzCjv4cJey5IdBPPB5ZGeKjnwq3/wDNjooPF76Aj7xXv4317oOfs72MeHKpgnlQRrSuhNPaWbQbZAQZKU4Mp4Bbqv2unwwK3dytsK6Q3IdxitSozn57TqQpJ/8AvjWXSg542jbHZFoDtz0wHJUBOVORVHedZHP2ftJ+fDrzqO7KLhpmLfTG1Zbo0hiUUpZkvp3ksL44CgeG6c8zywOmSOqaoDbxoy3Wt5N+t34BUpZ7eOlPsKXke2O4nPHv599BfraUobShsAISAEhPIDwr6qE7HbjLuegLa9OcDjjYUwlQGDuIO6nPHicDnU2oFKUoFKUoFKUoP//Z">
            <a:extLst>
              <a:ext uri="{FF2B5EF4-FFF2-40B4-BE49-F238E27FC236}">
                <a16:creationId xmlns:a16="http://schemas.microsoft.com/office/drawing/2014/main" id="{D5E7ED4F-10AA-47A3-B2D0-E1EACBD65F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661988"/>
            <a:ext cx="752475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18118" name="AutoShape 19" descr="data:image/jpeg;base64,/9j/4AAQSkZJRgABAQAAAQABAAD/2wCEAAkGBhIPEBAPExAQEREWGBIQGBcREhIQFBIQFBAVFBUSEhMXGygeFx4jGhISHy8gIycpLC0vGB4yNjAqNiYrLCkBCQoKDQwFDgUNDSkYEhgpKSkpKSkpKSkpKSkpKSkpKSkpKSkpKSkpKSkpKSkpKSkpKSkpKSkpKSkpKSkpKSkpKf/AABEIAOEA4QMBIgACEQEDEQH/xAAcAAEAAgIDAQAAAAAAAAAAAAAABgcEBQEDCAL/xABEEAACAQMCAgcEBwQHCQEAAAAAAQIDBBESIQUxBgcTIkFRcTJhgZEjM0JykqGzFGOCsRVDUlNi0fAXJVRzk6Kyw/EW/8QAFAEBAAAAAAAAAAAAAAAAAAAAAP/EABQRAQAAAAAAAAAAAAAAAAAAAAD/2gAMAwEAAhEDEQA/ALxAAAAAAAAAAAAAAAAAAAAAAAAAAAAAAAAAAAAAAAAAAAAAAAAAAAAAAAAAAAAAAAAAAAAAAAAAAAAAAAAAAA4ckt/A1nFuL9l3ILVUe/uiv7Uv8vEid9OdR5qVJTl5OWEnhJ6fs470dsP2s7rmE3fEaWcdrSz5a45+WTmfEKUZKLq01J8k5xTfos7lUVoQyu5leGy3zpwks5T70NuXex9lsw6thSq80vPKxthJ6k/DZp745rOM4AuvIK34DxKtYUda1VqPjTlJp05KWmTpt8t/sv3cic8H41Su4dpTlnDxJPaUJYzpkv8ASfgBngAAAAAAAAAAAAAAAAAAAAAAAAAAAAB03dwqcJ1Jcopyfolk7jRdNJtWdTG2XTXlt2kfEDRO8ctVSXtSep+vl6Y5PxRqeKV9pJvkprdNfZrx5rZ93Ppjz5ZUZLRHfbCbwt1FPU9l7/c4781yNLxGeE8vC3Ta1LKxNSw4NqT79w/B5h6AYF9eZcm3HL1825P2rnZe5PPv29DoneNPKeN5Ye6S71TDS57Nx5YxpXkYV9dZcsvfLbXaSfeblqysb7zqpcvah5ox4XG/hnn3c5b35N7/AG3v74887hM7a+SsJJ7ZVZpY04WptLG+MZNRZcVqUJqpTqOnJYy1utLactceT8Eo+/0Zg1+IaaMKa/s8lv7dRywvg/Exe2xpeXsk9vNLDazstlHd+eOaAtzo/wBPqNdKFdxt66ehqb0wlL93N7fwvf15kqTKJxGSTlvF1YRfNpp0knz5+ps7a+uLJw/Zq8owbw6c3rpr0hLl8GvUC5AQLg3WjGeY3FJxcXplOjqnFPzlTl34rya1Jkx4dxejcx1UqsKi8dMk2vvR5r4oDMAyAAAAAAAAAAAAAAAAAAAAAAAavpNYSr2lelH23HMffOLUor4uOPibQAU9wvieuGnLUlt4+1q0rOWsPfzi9uc8bYPEbjO6wuW+cb5wsz25KMfbT5LPOWJH046F1aVSV9ax1xbc6lKPNS5ynBeKbS1LHvxJZRCHeKaTT3xhPx+rnGOM780tnnd4Wl91Brb26alzfuzvsttts+7z2xzis48bhvCzz2+fj+b+b8HticTq4m8LbEEscsaFj5r/ACNjacP7OnG4q91zWqnF8+z8a0vc+S892AurjvJer+Swv9f/AE6Z3fxefz7vmueX6/P6TXXN65ycvB7L08F8jt4fHXLnhb/llt/BNvHovADcRvZRjFanplLXp3SzHMVLHLwa28jNp8Z5Z38fRo1MpKc3JbRWIR58kseL2/zbOJUgJFa39NSnPHenjVu3nCwsJ8tvI+Ok/Gas4U5WtvKlXpuH0lKUMThpakmo6Zx30vbPJ7kfUmjvp3jQE2susS9tKMKtXFxTxHUpwlrhnzqQWUs7ZknzRL+F9aFpVxGrqtpvH1qzTefFVY7Y97wVHHiWqLhLeL2afJmVPiUWnJpaYxlt54Txt8gL9oXUKiUoThOLWU4SUk15prmduTzHfRpwruVKcqcoaUpU5ODU1BanGUd/a1Ep4D1p31tiNVxvKa/vO5VS91WK3/iT9QLzBD+B9adjdYUqn7NUeO7cYgs/4ansv5p+4l0Kikk0009008pr3MD6AAAAAAAAAAAAAAAAAAAivSrq9tr2M5xiqFy91VprDcv3kVtPy3WSVACll1ZXVvJN2ivp5WldpSpUE450yq6pa5JZxjG+Fk+eIdVHFbmbqVatq5S3l9JNJeUElT2SXLHLCLrAFLUeoau0tV3Qj56ac5/LLRk3HUVVjDFK/jnx10JRz7tSm3j4FwACg7vqf4pR9jsKy/d1dL+VRR/maW86OcSt89pZXKS5uNN1I/ihlHpY4wB5W/pTD0yTi/JrD+KZ3xvoM9NXfDaVZaatKnVXlUhGovlJMjnEOq3hlbLdnCD86Mp0fyg0vyAo2LT5M13FL1xapQ3k8Z9yzlm46adFKvDbmdNPRS1ScJ1pYhKi3mLU8btLZx55W2co0ceIUId2CcueqrNYnVk8ZaX2ILG0efi920gwZ1KkW3l75b9W9zso8Ua5m0j2dTyOmtwVPdAcU+IRns8G+6L8Zq0cqhc1aOO8lGfcfmnB5i/iiI1+HTj54PrhtaUasVvvsBd3A+tCtTbjdxjVhjadKKhPOftRclF/DHxLLlcxjHVJqK8XJqKW+N3yPNthTuK0uzpU5VZ6ZzxHO2mLxLKaaxJxfrg2lHpPd26dK5jVqQa0uNbP57LV8QPQSlnc5KD4f0lp0sdhVuLR93Kp1nKm5KK1ScJd3dpvGNs4JHa9alxRwp9hdQ930FT5rMX+FAWyCI8A6z7K7lGk5St6z2UK6UVJ+UKibjL0yn7iW5A5AAAAAAAAAAAAAAAAAAAAAAAB1XFtCpFwnGM4vmppSi/VPZkF6WdT1hc0qkqNGNtXw5RlSzCDkt8Sp+zh8tknuT80PSrjMqKp29OnKrXr9rGMYtRxCnScqk235JpL3yQHmPiPB5W1WdHtEqkHplFvk8Z2fxR8wv61P2ovHzXzOeM6aletNylOcpzlJppRU3JtqO2WlyztyMKN9OnlKTx5S7wG1pcdhLaRs+jvAJ8TuVb27hGolKrqnq0xjHGW9Kb5yS5eJYnBeom1q2VN3E60bucY1JSpySjTlJZ7NU2sNLOHndtPDRL+gfVzb8HjU7OU6taphTqVEk3FcoRitorx8W3zeywEb4F0L4nwmU6lD9ju9aSllypT0rfTHVsll+e+3kbW46XYWm/4XXpLk5dn21P8ccr8yeHGAK1/oXgXEPq6lOnN+EZ9k0/us13Eupd41W1ypLwU+Xwkix+I9FrS5+ttaM3/AGnBKX41iX5mmn1b0IvNvcXlr7qVeTj+Gef5gUx0l6CcQtKc51KOaUU25QanFJeL8jW9Hese/sMRpXEnTX9XW+lp48kpbx/haLu4z0CvLii6H9L1tDxlVLenPVh5SlJNPGUiEX3Ulfb4qWNwv8SqUZP4qLX5gSPob120bypStq9F0K03GnGUH2lKU5bJPPehl4W+VvzLNPOdXqj4jS1VY2koTp4qJ0rinU1OMk/oknqyueNnttvs531cdabrzjY3rSr+zCo1p7WS27Oovsz9/jy2fMLRAyAAAAAAAAAAAAAAAAAAAAEf4s4O8pp/WRt7mUfcpOEZP/tRICCcYuMcbll92nwytN+srnH8ogUtwPhVB21a6nOnKqpuMKc8uL0qE5KaXjJTxH7s/dj56F8DjecXtaDio05VO1cd8dnTTquO/PKhp+JgWNvfUZSdKjWw1plF0e0hJJ5WuEotPD3Xl4Ej6srK5p8ZsqtWjUgnKpHMoOEVqoVcJJ8ll8gPSSAAAAAAAAAAAqzrd6BRnTlxGhHFWHerKO2uH97t9qPi/FehaZ81KaknFpNNNNPdNPZpgQvqr6ZPiFq6dWWbmhphNvnUg13Kvxw0/en5k2KH7N8A45HDatptRfk7Ws1z89EsP+D3l8AAAAAAAAAAAAAAAAAAAAIZxGxjK64nc4l2kbWNspattGh1WlHzy1uTMht5WbXFueZa4x2e+m3hHb45AoPht9Kdz2cmpQSnhTjCeMReMNptY8jL6s7uUuNWLlJv6SXPlvTmtktlzNbwuyqxuW3Sqraf9XPyfuMbg8rm2rxr0oVY1Yapwl2Uniai8PDWGB6+B10JNxi3zaTfrg7AAAAAAAAAAAArPru4CqttSukt6bdOX3J8s+klj+IlXV9xn9r4ba1m8zUFSn/zKTdOTfrpz8TM6V8O/abK5o4y5Qk19+K1R/OKIF1HcS7l5Zt+xONeK/wzjol+dOP4gLTAAAAAAAAAAAAAAAAAAAiPFvrL30X6ESXET4t9Ze+i/QiBXlCbzzfJ+L8j6saj7Wnu/bp+L/vInXb+0/R/yObD62n9+H/mgLvOQAAAAAAAAAAAA4aKW6M/7u6QyoPaFSVW3+E/pKX5xgviXUU91wcPlb3dvfU9pPTJP97Rkmvy0fJgXBkEB/2y2flMAT8AAAAAAAAAAAAAAAAiPGPrL37q/QiS4iPGPrLz0/8ARACu6HN+jPqw+tp/fp/qRPml7T9H/I+rD62n9+n+pEC8AAAAAAAAAAAAAAjXWFwP9ssasUs1IfSw824p5S9YuXxwSU4wB5a/Zl5g9H//AJW0/wCGpfhAG3AAAAAAAAAAAAAAAAIdxh/S3nov0IkxNfccDpVHUlJSzP2u819lR28tkBTlJ95+jObB/S0/vw/UiWbHq+tE84q/9SR9UugFnFqSjUympL6SXNPK/kBIwAAAAAAAAAAAAAAAAAAAAAAAAAAAAAAAAAAAAAAAAAAAAAAAAAAAAAAAAAAAAAAAAAAAAAAAAAAAAAAAAAAAAAAAAAAAAAAAAAAAAAAAAAAAAAAAAAAAAAAAAAAAAAAAAAAAAAAAAAB//9k=">
            <a:extLst>
              <a:ext uri="{FF2B5EF4-FFF2-40B4-BE49-F238E27FC236}">
                <a16:creationId xmlns:a16="http://schemas.microsoft.com/office/drawing/2014/main" id="{D1C60785-6BF1-4412-8637-B5DDE6989F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18119" name="AutoShape 21" descr="data:image/jpeg;base64,/9j/4AAQSkZJRgABAQAAAQABAAD/2wCEAAkGBhIPEBAPExAQEREWGBIQGBcREhIQFBIQFBAVFBUSEhMXGygeFx4jGhISHy8gIycpLC0vGB4yNjAqNiYrLCkBCQoKDQwFDgUNDSkYEhgpKSkpKSkpKSkpKSkpKSkpKSkpKSkpKSkpKSkpKSkpKSkpKSkpKSkpKSkpKSkpKSkpKf/AABEIAOEA4QMBIgACEQEDEQH/xAAcAAEAAgIDAQAAAAAAAAAAAAAABgcEBQEDCAL/xABEEAACAQMCAgcEBwQHCQEAAAAAAQIDBBESIQUxBgcTIkFRcTJhgZEjM0JykqGzFGOCsRVDUlNi0fAXJVRzk6Kyw/EW/8QAFAEBAAAAAAAAAAAAAAAAAAAAAP/EABQRAQAAAAAAAAAAAAAAAAAAAAD/2gAMAwEAAhEDEQA/ALxAAAAAAAAAAAAAAAAAAAAAAAAAAAAAAAAAAAAAAAAAAAAAAAAAAAAAAAAAAAAAAAAAAAAAAAAAAAAAAAAAAA4ckt/A1nFuL9l3ILVUe/uiv7Uv8vEid9OdR5qVJTl5OWEnhJ6fs470dsP2s7rmE3fEaWcdrSz5a45+WTmfEKUZKLq01J8k5xTfos7lUVoQyu5leGy3zpwks5T70NuXex9lsw6thSq80vPKxthJ6k/DZp745rOM4AuvIK34DxKtYUda1VqPjTlJp05KWmTpt8t/sv3cic8H41Su4dpTlnDxJPaUJYzpkv8ASfgBngAAAAAAAAAAAAAAAAAAAAAAAAAAAAB03dwqcJ1Jcopyfolk7jRdNJtWdTG2XTXlt2kfEDRO8ctVSXtSep+vl6Y5PxRqeKV9pJvkprdNfZrx5rZ93Ppjz5ZUZLRHfbCbwt1FPU9l7/c4781yNLxGeE8vC3Ta1LKxNSw4NqT79w/B5h6AYF9eZcm3HL1825P2rnZe5PPv29DoneNPKeN5Ye6S71TDS57Nx5YxpXkYV9dZcsvfLbXaSfeblqysb7zqpcvah5ox4XG/hnn3c5b35N7/AG3v74887hM7a+SsJJ7ZVZpY04WptLG+MZNRZcVqUJqpTqOnJYy1utLactceT8Eo+/0Zg1+IaaMKa/s8lv7dRywvg/Exe2xpeXsk9vNLDazstlHd+eOaAtzo/wBPqNdKFdxt66ehqb0wlL93N7fwvf15kqTKJxGSTlvF1YRfNpp0knz5+ps7a+uLJw/Zq8owbw6c3rpr0hLl8GvUC5AQLg3WjGeY3FJxcXplOjqnFPzlTl34rya1Jkx4dxejcx1UqsKi8dMk2vvR5r4oDMAyAAAAAAAAAAAAAAAAAAAAAAAavpNYSr2lelH23HMffOLUor4uOPibQAU9wvieuGnLUlt4+1q0rOWsPfzi9uc8bYPEbjO6wuW+cb5wsz25KMfbT5LPOWJH046F1aVSV9ax1xbc6lKPNS5ynBeKbS1LHvxJZRCHeKaTT3xhPx+rnGOM780tnnd4Wl91Brb26alzfuzvsttts+7z2xzis48bhvCzz2+fj+b+b8HticTq4m8LbEEscsaFj5r/ACNjacP7OnG4q91zWqnF8+z8a0vc+S892AurjvJer+Swv9f/AE6Z3fxefz7vmueX6/P6TXXN65ycvB7L08F8jt4fHXLnhb/llt/BNvHovADcRvZRjFanplLXp3SzHMVLHLwa28jNp8Z5Z38fRo1MpKc3JbRWIR58kseL2/zbOJUgJFa39NSnPHenjVu3nCwsJ8tvI+Ok/Gas4U5WtvKlXpuH0lKUMThpakmo6Zx30vbPJ7kfUmjvp3jQE2susS9tKMKtXFxTxHUpwlrhnzqQWUs7ZknzRL+F9aFpVxGrqtpvH1qzTefFVY7Y97wVHHiWqLhLeL2afJmVPiUWnJpaYxlt54Txt8gL9oXUKiUoThOLWU4SUk15prmduTzHfRpwruVKcqcoaUpU5ODU1BanGUd/a1Ep4D1p31tiNVxvKa/vO5VS91WK3/iT9QLzBD+B9adjdYUqn7NUeO7cYgs/4ansv5p+4l0Kikk0009008pr3MD6AAAAAAAAAAAAAAAAAAAivSrq9tr2M5xiqFy91VprDcv3kVtPy3WSVACll1ZXVvJN2ivp5WldpSpUE450yq6pa5JZxjG+Fk+eIdVHFbmbqVatq5S3l9JNJeUElT2SXLHLCLrAFLUeoau0tV3Qj56ac5/LLRk3HUVVjDFK/jnx10JRz7tSm3j4FwACg7vqf4pR9jsKy/d1dL+VRR/maW86OcSt89pZXKS5uNN1I/ihlHpY4wB5W/pTD0yTi/JrD+KZ3xvoM9NXfDaVZaatKnVXlUhGovlJMjnEOq3hlbLdnCD86Mp0fyg0vyAo2LT5M13FL1xapQ3k8Z9yzlm46adFKvDbmdNPRS1ScJ1pYhKi3mLU8btLZx55W2co0ceIUId2CcueqrNYnVk8ZaX2ILG0efi920gwZ1KkW3l75b9W9zso8Ua5m0j2dTyOmtwVPdAcU+IRns8G+6L8Zq0cqhc1aOO8lGfcfmnB5i/iiI1+HTj54PrhtaUasVvvsBd3A+tCtTbjdxjVhjadKKhPOftRclF/DHxLLlcxjHVJqK8XJqKW+N3yPNthTuK0uzpU5VZ6ZzxHO2mLxLKaaxJxfrg2lHpPd26dK5jVqQa0uNbP57LV8QPQSlnc5KD4f0lp0sdhVuLR93Kp1nKm5KK1ScJd3dpvGNs4JHa9alxRwp9hdQ930FT5rMX+FAWyCI8A6z7K7lGk5St6z2UK6UVJ+UKibjL0yn7iW5A5AAAAAAAAAAAAAAAAAAAAAAAB1XFtCpFwnGM4vmppSi/VPZkF6WdT1hc0qkqNGNtXw5RlSzCDkt8Sp+zh8tknuT80PSrjMqKp29OnKrXr9rGMYtRxCnScqk235JpL3yQHmPiPB5W1WdHtEqkHplFvk8Z2fxR8wv61P2ovHzXzOeM6aletNylOcpzlJppRU3JtqO2WlyztyMKN9OnlKTx5S7wG1pcdhLaRs+jvAJ8TuVb27hGolKrqnq0xjHGW9Kb5yS5eJYnBeom1q2VN3E60bucY1JSpySjTlJZ7NU2sNLOHndtPDRL+gfVzb8HjU7OU6taphTqVEk3FcoRitorx8W3zeywEb4F0L4nwmU6lD9ju9aSllypT0rfTHVsll+e+3kbW46XYWm/4XXpLk5dn21P8ccr8yeHGAK1/oXgXEPq6lOnN+EZ9k0/us13Eupd41W1ypLwU+Xwkix+I9FrS5+ttaM3/AGnBKX41iX5mmn1b0IvNvcXlr7qVeTj+Gef5gUx0l6CcQtKc51KOaUU25QanFJeL8jW9Hese/sMRpXEnTX9XW+lp48kpbx/haLu4z0CvLii6H9L1tDxlVLenPVh5SlJNPGUiEX3Ulfb4qWNwv8SqUZP4qLX5gSPob120bypStq9F0K03GnGUH2lKU5bJPPehl4W+VvzLNPOdXqj4jS1VY2koTp4qJ0rinU1OMk/oknqyueNnttvs531cdabrzjY3rSr+zCo1p7WS27Oovsz9/jy2fMLRAyAAAAAAAAAAAAAAAAAAAAEf4s4O8pp/WRt7mUfcpOEZP/tRICCcYuMcbll92nwytN+srnH8ogUtwPhVB21a6nOnKqpuMKc8uL0qE5KaXjJTxH7s/dj56F8DjecXtaDio05VO1cd8dnTTquO/PKhp+JgWNvfUZSdKjWw1plF0e0hJJ5WuEotPD3Xl4Ej6srK5p8ZsqtWjUgnKpHMoOEVqoVcJJ8ll8gPSSAAAAAAAAAAAqzrd6BRnTlxGhHFWHerKO2uH97t9qPi/FehaZ81KaknFpNNNNPdNPZpgQvqr6ZPiFq6dWWbmhphNvnUg13Kvxw0/en5k2KH7N8A45HDatptRfk7Ws1z89EsP+D3l8AAAAAAAAAAAAAAAAAAAAIZxGxjK64nc4l2kbWNspattGh1WlHzy1uTMht5WbXFueZa4x2e+m3hHb45AoPht9Kdz2cmpQSnhTjCeMReMNptY8jL6s7uUuNWLlJv6SXPlvTmtktlzNbwuyqxuW3Sqraf9XPyfuMbg8rm2rxr0oVY1Yapwl2Uniai8PDWGB6+B10JNxi3zaTfrg7AAAAAAAAAAAArPru4CqttSukt6bdOX3J8s+klj+IlXV9xn9r4ba1m8zUFSn/zKTdOTfrpz8TM6V8O/abK5o4y5Qk19+K1R/OKIF1HcS7l5Zt+xONeK/wzjol+dOP4gLTAAAAAAAAAAAAAAAAAAAiPFvrL30X6ESXET4t9Ze+i/QiBXlCbzzfJ+L8j6saj7Wnu/bp+L/vInXb+0/R/yObD62n9+H/mgLvOQAAAAAAAAAAAA4aKW6M/7u6QyoPaFSVW3+E/pKX5xgviXUU91wcPlb3dvfU9pPTJP97Rkmvy0fJgXBkEB/2y2flMAT8AAAAAAAAAAAAAAAAiPGPrL37q/QiS4iPGPrLz0/8ARACu6HN+jPqw+tp/fp/qRPml7T9H/I+rD62n9+n+pEC8AAAAAAAAAAAAAAjXWFwP9ssasUs1IfSw824p5S9YuXxwSU4wB5a/Zl5g9H//AJW0/wCGpfhAG3AAAAAAAAAAAAAAAAIdxh/S3nov0IkxNfccDpVHUlJSzP2u819lR28tkBTlJ95+jObB/S0/vw/UiWbHq+tE84q/9SR9UugFnFqSjUympL6SXNPK/kBIwAAAAAAAAAAAAAAAAAAAAAAAAAAAAAAAAAAAAAAAAAAAAAAAAAAAAAAAAAAAAAAAAAAAAAAAAAAAAAAAAAAAAAAAAAAAAAAAAAAAAAAAAAAAAAAAAAAAAAAAAAAAAAAAAAAAAAAAAAB//9k=">
            <a:extLst>
              <a:ext uri="{FF2B5EF4-FFF2-40B4-BE49-F238E27FC236}">
                <a16:creationId xmlns:a16="http://schemas.microsoft.com/office/drawing/2014/main" id="{87AE4CCF-50FF-4430-A606-218E38DA2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18120" name="AutoShape 23" descr="data:image/jpeg;base64,/9j/4AAQSkZJRgABAQAAAQABAAD/2wCEAAkGBhIPEBAPExAQEREWGBIQGBcREhIQFBIQFBAVFBUSEhMXGygeFx4jGhISHy8gIycpLC0vGB4yNjAqNiYrLCkBCQoKDQwFDgUNDSkYEhgpKSkpKSkpKSkpKSkpKSkpKSkpKSkpKSkpKSkpKSkpKSkpKSkpKSkpKSkpKSkpKSkpKf/AABEIAOEA4QMBIgACEQEDEQH/xAAcAAEAAgIDAQAAAAAAAAAAAAAABgcEBQEDCAL/xABEEAACAQMCAgcEBwQHCQEAAAAAAQIDBBESIQUxBgcTIkFRcTJhgZEjM0JykqGzFGOCsRVDUlNi0fAXJVRzk6Kyw/EW/8QAFAEBAAAAAAAAAAAAAAAAAAAAAP/EABQRAQAAAAAAAAAAAAAAAAAAAAD/2gAMAwEAAhEDEQA/ALxAAAAAAAAAAAAAAAAAAAAAAAAAAAAAAAAAAAAAAAAAAAAAAAAAAAAAAAAAAAAAAAAAAAAAAAAAAAAAAAAAAA4ckt/A1nFuL9l3ILVUe/uiv7Uv8vEid9OdR5qVJTl5OWEnhJ6fs470dsP2s7rmE3fEaWcdrSz5a45+WTmfEKUZKLq01J8k5xTfos7lUVoQyu5leGy3zpwks5T70NuXex9lsw6thSq80vPKxthJ6k/DZp745rOM4AuvIK34DxKtYUda1VqPjTlJp05KWmTpt8t/sv3cic8H41Su4dpTlnDxJPaUJYzpkv8ASfgBngAAAAAAAAAAAAAAAAAAAAAAAAAAAAB03dwqcJ1Jcopyfolk7jRdNJtWdTG2XTXlt2kfEDRO8ctVSXtSep+vl6Y5PxRqeKV9pJvkprdNfZrx5rZ93Ppjz5ZUZLRHfbCbwt1FPU9l7/c4781yNLxGeE8vC3Ta1LKxNSw4NqT79w/B5h6AYF9eZcm3HL1825P2rnZe5PPv29DoneNPKeN5Ye6S71TDS57Nx5YxpXkYV9dZcsvfLbXaSfeblqysb7zqpcvah5ox4XG/hnn3c5b35N7/AG3v74887hM7a+SsJJ7ZVZpY04WptLG+MZNRZcVqUJqpTqOnJYy1utLactceT8Eo+/0Zg1+IaaMKa/s8lv7dRywvg/Exe2xpeXsk9vNLDazstlHd+eOaAtzo/wBPqNdKFdxt66ehqb0wlL93N7fwvf15kqTKJxGSTlvF1YRfNpp0knz5+ps7a+uLJw/Zq8owbw6c3rpr0hLl8GvUC5AQLg3WjGeY3FJxcXplOjqnFPzlTl34rya1Jkx4dxejcx1UqsKi8dMk2vvR5r4oDMAyAAAAAAAAAAAAAAAAAAAAAAAavpNYSr2lelH23HMffOLUor4uOPibQAU9wvieuGnLUlt4+1q0rOWsPfzi9uc8bYPEbjO6wuW+cb5wsz25KMfbT5LPOWJH046F1aVSV9ax1xbc6lKPNS5ynBeKbS1LHvxJZRCHeKaTT3xhPx+rnGOM780tnnd4Wl91Brb26alzfuzvsttts+7z2xzis48bhvCzz2+fj+b+b8HticTq4m8LbEEscsaFj5r/ACNjacP7OnG4q91zWqnF8+z8a0vc+S892AurjvJer+Swv9f/AE6Z3fxefz7vmueX6/P6TXXN65ycvB7L08F8jt4fHXLnhb/llt/BNvHovADcRvZRjFanplLXp3SzHMVLHLwa28jNp8Z5Z38fRo1MpKc3JbRWIR58kseL2/zbOJUgJFa39NSnPHenjVu3nCwsJ8tvI+Ok/Gas4U5WtvKlXpuH0lKUMThpakmo6Zx30vbPJ7kfUmjvp3jQE2susS9tKMKtXFxTxHUpwlrhnzqQWUs7ZknzRL+F9aFpVxGrqtpvH1qzTefFVY7Y97wVHHiWqLhLeL2afJmVPiUWnJpaYxlt54Txt8gL9oXUKiUoThOLWU4SUk15prmduTzHfRpwruVKcqcoaUpU5ODU1BanGUd/a1Ep4D1p31tiNVxvKa/vO5VS91WK3/iT9QLzBD+B9adjdYUqn7NUeO7cYgs/4ansv5p+4l0Kikk0009008pr3MD6AAAAAAAAAAAAAAAAAAAivSrq9tr2M5xiqFy91VprDcv3kVtPy3WSVACll1ZXVvJN2ivp5WldpSpUE450yq6pa5JZxjG+Fk+eIdVHFbmbqVatq5S3l9JNJeUElT2SXLHLCLrAFLUeoau0tV3Qj56ac5/LLRk3HUVVjDFK/jnx10JRz7tSm3j4FwACg7vqf4pR9jsKy/d1dL+VRR/maW86OcSt89pZXKS5uNN1I/ihlHpY4wB5W/pTD0yTi/JrD+KZ3xvoM9NXfDaVZaatKnVXlUhGovlJMjnEOq3hlbLdnCD86Mp0fyg0vyAo2LT5M13FL1xapQ3k8Z9yzlm46adFKvDbmdNPRS1ScJ1pYhKi3mLU8btLZx55W2co0ceIUId2CcueqrNYnVk8ZaX2ILG0efi920gwZ1KkW3l75b9W9zso8Ua5m0j2dTyOmtwVPdAcU+IRns8G+6L8Zq0cqhc1aOO8lGfcfmnB5i/iiI1+HTj54PrhtaUasVvvsBd3A+tCtTbjdxjVhjadKKhPOftRclF/DHxLLlcxjHVJqK8XJqKW+N3yPNthTuK0uzpU5VZ6ZzxHO2mLxLKaaxJxfrg2lHpPd26dK5jVqQa0uNbP57LV8QPQSlnc5KD4f0lp0sdhVuLR93Kp1nKm5KK1ScJd3dpvGNs4JHa9alxRwp9hdQ930FT5rMX+FAWyCI8A6z7K7lGk5St6z2UK6UVJ+UKibjL0yn7iW5A5AAAAAAAAAAAAAAAAAAAAAAAB1XFtCpFwnGM4vmppSi/VPZkF6WdT1hc0qkqNGNtXw5RlSzCDkt8Sp+zh8tknuT80PSrjMqKp29OnKrXr9rGMYtRxCnScqk235JpL3yQHmPiPB5W1WdHtEqkHplFvk8Z2fxR8wv61P2ovHzXzOeM6aletNylOcpzlJppRU3JtqO2WlyztyMKN9OnlKTx5S7wG1pcdhLaRs+jvAJ8TuVb27hGolKrqnq0xjHGW9Kb5yS5eJYnBeom1q2VN3E60bucY1JSpySjTlJZ7NU2sNLOHndtPDRL+gfVzb8HjU7OU6taphTqVEk3FcoRitorx8W3zeywEb4F0L4nwmU6lD9ju9aSllypT0rfTHVsll+e+3kbW46XYWm/4XXpLk5dn21P8ccr8yeHGAK1/oXgXEPq6lOnN+EZ9k0/us13Eupd41W1ypLwU+Xwkix+I9FrS5+ttaM3/AGnBKX41iX5mmn1b0IvNvcXlr7qVeTj+Gef5gUx0l6CcQtKc51KOaUU25QanFJeL8jW9Hese/sMRpXEnTX9XW+lp48kpbx/haLu4z0CvLii6H9L1tDxlVLenPVh5SlJNPGUiEX3Ulfb4qWNwv8SqUZP4qLX5gSPob120bypStq9F0K03GnGUH2lKU5bJPPehl4W+VvzLNPOdXqj4jS1VY2koTp4qJ0rinU1OMk/oknqyueNnttvs531cdabrzjY3rSr+zCo1p7WS27Oovsz9/jy2fMLRAyAAAAAAAAAAAAAAAAAAAAEf4s4O8pp/WRt7mUfcpOEZP/tRICCcYuMcbll92nwytN+srnH8ogUtwPhVB21a6nOnKqpuMKc8uL0qE5KaXjJTxH7s/dj56F8DjecXtaDio05VO1cd8dnTTquO/PKhp+JgWNvfUZSdKjWw1plF0e0hJJ5WuEotPD3Xl4Ej6srK5p8ZsqtWjUgnKpHMoOEVqoVcJJ8ll8gPSSAAAAAAAAAAAqzrd6BRnTlxGhHFWHerKO2uH97t9qPi/FehaZ81KaknFpNNNNPdNPZpgQvqr6ZPiFq6dWWbmhphNvnUg13Kvxw0/en5k2KH7N8A45HDatptRfk7Ws1z89EsP+D3l8AAAAAAAAAAAAAAAAAAAAIZxGxjK64nc4l2kbWNspattGh1WlHzy1uTMht5WbXFueZa4x2e+m3hHb45AoPht9Kdz2cmpQSnhTjCeMReMNptY8jL6s7uUuNWLlJv6SXPlvTmtktlzNbwuyqxuW3Sqraf9XPyfuMbg8rm2rxr0oVY1Yapwl2Uniai8PDWGB6+B10JNxi3zaTfrg7AAAAAAAAAAAArPru4CqttSukt6bdOX3J8s+klj+IlXV9xn9r4ba1m8zUFSn/zKTdOTfrpz8TM6V8O/abK5o4y5Qk19+K1R/OKIF1HcS7l5Zt+xONeK/wzjol+dOP4gLTAAAAAAAAAAAAAAAAAAAiPFvrL30X6ESXET4t9Ze+i/QiBXlCbzzfJ+L8j6saj7Wnu/bp+L/vInXb+0/R/yObD62n9+H/mgLvOQAAAAAAAAAAAA4aKW6M/7u6QyoPaFSVW3+E/pKX5xgviXUU91wcPlb3dvfU9pPTJP97Rkmvy0fJgXBkEB/2y2flMAT8AAAAAAAAAAAAAAAAiPGPrL37q/QiS4iPGPrLz0/8ARACu6HN+jPqw+tp/fp/qRPml7T9H/I+rD62n9+n+pEC8AAAAAAAAAAAAAAjXWFwP9ssasUs1IfSw824p5S9YuXxwSU4wB5a/Zl5g9H//AJW0/wCGpfhAG3AAAAAAAAAAAAAAAAIdxh/S3nov0IkxNfccDpVHUlJSzP2u819lR28tkBTlJ95+jObB/S0/vw/UiWbHq+tE84q/9SR9UugFnFqSjUympL6SXNPK/kBIwAAAAAAAAAAAAAAAAAAAAAAAAAAAAAAAAAAAAAAAAAAAAAAAAAAAAAAAAAAAAAAAAAAAAAAAAAAAAAAAAAAAAAAAAAAAAAAAAAAAAAAAAAAAAAAAAAAAAAAAAAAAAAAAAAAAAAAAAAB//9k=">
            <a:extLst>
              <a:ext uri="{FF2B5EF4-FFF2-40B4-BE49-F238E27FC236}">
                <a16:creationId xmlns:a16="http://schemas.microsoft.com/office/drawing/2014/main" id="{642C6EEF-50A1-4987-B74C-2762D3B5DB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altLang="th-TH" sz="5400" b="1" u="sng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pic>
        <p:nvPicPr>
          <p:cNvPr id="218121" name="Picture 15" descr="à¸à¸¥à¸à¸²à¸£à¸à¹à¸à¸«à¸²à¸£à¸¹à¸à¸ à¸²à¸à¸ªà¸³à¸«à¸£à¸±à¸ à¸£à¸¹à¸ à¸«à¸¥à¸±à¸à¸ à¸²à¸©à¸²à¹à¸à¸¢">
            <a:extLst>
              <a:ext uri="{FF2B5EF4-FFF2-40B4-BE49-F238E27FC236}">
                <a16:creationId xmlns:a16="http://schemas.microsoft.com/office/drawing/2014/main" id="{B7667555-9438-4C25-9EF1-D5E93C71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603251"/>
            <a:ext cx="43719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1">
            <a:extLst>
              <a:ext uri="{FF2B5EF4-FFF2-40B4-BE49-F238E27FC236}">
                <a16:creationId xmlns:a16="http://schemas.microsoft.com/office/drawing/2014/main" id="{D970F0E4-DB31-47B2-A0D7-CBDE74F53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482850"/>
            <a:ext cx="6769100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3200" i="1" u="none" dirty="0">
                <a:solidFill>
                  <a:srgbClr val="0505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“เสียงพูด, เสียงที่เปล่งออกมาครั้งหนึ่ง ๆ , เสียงพูดหรือลายลักษณ์อักษรที่เขียนหรือพิมพ์เพื่อแสดงความคิด โดยปกติถือว่าเป็นหน่วยที่เล็กที่สุดซึ่ง</a:t>
            </a:r>
            <a:r>
              <a:rPr lang="th-TH" altLang="th-TH" sz="3200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มีความหมายในตัว</a:t>
            </a:r>
            <a:r>
              <a:rPr lang="th-TH" altLang="th-TH" sz="3200" i="1" u="none" dirty="0">
                <a:solidFill>
                  <a:srgbClr val="0505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3925A-8E85-4AA9-9785-E41CF31D0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8625"/>
            <a:ext cx="3487738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คำและการใช้คำ</a:t>
            </a:r>
          </a:p>
        </p:txBody>
      </p:sp>
      <p:sp>
        <p:nvSpPr>
          <p:cNvPr id="96260" name="Slide Number Placeholder 6">
            <a:extLst>
              <a:ext uri="{FF2B5EF4-FFF2-40B4-BE49-F238E27FC236}">
                <a16:creationId xmlns:a16="http://schemas.microsoft.com/office/drawing/2014/main" id="{1F885FB8-238A-48D7-AAFE-0F0A9BC63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16A1AFD9-3052-4C8C-AF79-E471FBEC613D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16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7D99E780-4369-4FE8-B32E-C9A2DB9D2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1566863"/>
            <a:ext cx="29178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h-TH" altLang="th-TH" sz="4400" b="1" u="sng">
                <a:solidFill>
                  <a:srgbClr val="05056B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ความหมายของคำ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1">
            <a:extLst>
              <a:ext uri="{FF2B5EF4-FFF2-40B4-BE49-F238E27FC236}">
                <a16:creationId xmlns:a16="http://schemas.microsoft.com/office/drawing/2014/main" id="{BD3D994E-0A6F-472C-8DA8-084004F2A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482851"/>
            <a:ext cx="6769100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4400" u="none" dirty="0">
                <a:solidFill>
                  <a:srgbClr val="0505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“คำ ๑ คำ ประกอบด้วย ๓ ส่วน ได้แก่ สระ พยัญชนะ และวรรณยุกต์”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D68AE2-8760-442E-8B15-11632185C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8625"/>
            <a:ext cx="3487738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/>
              </a:rPr>
              <a:t>คำและการใช้คำ</a:t>
            </a:r>
          </a:p>
        </p:txBody>
      </p:sp>
      <p:sp>
        <p:nvSpPr>
          <p:cNvPr id="97284" name="Slide Number Placeholder 6">
            <a:extLst>
              <a:ext uri="{FF2B5EF4-FFF2-40B4-BE49-F238E27FC236}">
                <a16:creationId xmlns:a16="http://schemas.microsoft.com/office/drawing/2014/main" id="{64F60771-8CFF-49E3-A8B6-E9C9D3D83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F577172B-D152-4DB4-A45B-F1B54171E75E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17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A7AB966F-5059-47D3-ACED-F294B026D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1566863"/>
            <a:ext cx="2992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h-TH" altLang="th-TH" sz="4400" b="1" u="sng">
                <a:solidFill>
                  <a:srgbClr val="05056B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รูปและเสียงของคำ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1">
            <a:extLst>
              <a:ext uri="{FF2B5EF4-FFF2-40B4-BE49-F238E27FC236}">
                <a16:creationId xmlns:a16="http://schemas.microsoft.com/office/drawing/2014/main" id="{941F7F00-EEBC-4361-8621-48E44F110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15B9E688-78D4-4E49-9A26-AD1BE806111C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18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006B1-50C4-4653-A4DC-ADF59F0C4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533" y="476672"/>
            <a:ext cx="3487738" cy="923330"/>
          </a:xfrm>
          <a:prstGeom prst="rect">
            <a:avLst/>
          </a:prstGeom>
          <a:solidFill>
            <a:srgbClr val="99CCFF"/>
          </a:solidFill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หน่วยในภาษา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4C49CF4B-69AE-4CD3-9DFD-1F57EFF5B812}"/>
              </a:ext>
            </a:extLst>
          </p:cNvPr>
          <p:cNvSpPr txBox="1">
            <a:spLocks/>
          </p:cNvSpPr>
          <p:nvPr/>
        </p:nvSpPr>
        <p:spPr bwMode="auto">
          <a:xfrm>
            <a:off x="2835275" y="1773238"/>
            <a:ext cx="2324100" cy="102711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เรื่องราว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F9ABA3E5-B734-4E0A-AE6F-0874D7E1C5A5}"/>
              </a:ext>
            </a:extLst>
          </p:cNvPr>
          <p:cNvSpPr txBox="1">
            <a:spLocks/>
          </p:cNvSpPr>
          <p:nvPr/>
        </p:nvSpPr>
        <p:spPr bwMode="auto">
          <a:xfrm>
            <a:off x="6873875" y="1773238"/>
            <a:ext cx="2325688" cy="102711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หน่วยเสียง</a:t>
            </a:r>
            <a:endParaRPr lang="en-US" sz="4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48B60F1-EEB6-4A10-A75A-2EEAD7D5791B}"/>
              </a:ext>
            </a:extLst>
          </p:cNvPr>
          <p:cNvSpPr txBox="1">
            <a:spLocks/>
          </p:cNvSpPr>
          <p:nvPr/>
        </p:nvSpPr>
        <p:spPr bwMode="auto">
          <a:xfrm>
            <a:off x="7608888" y="3357563"/>
            <a:ext cx="2324100" cy="102711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พยางค์</a:t>
            </a:r>
            <a:endParaRPr lang="en-US" sz="4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CFF6F88D-F689-4D30-84DF-300A2EABCA2F}"/>
              </a:ext>
            </a:extLst>
          </p:cNvPr>
          <p:cNvSpPr txBox="1">
            <a:spLocks/>
          </p:cNvSpPr>
          <p:nvPr/>
        </p:nvSpPr>
        <p:spPr bwMode="auto">
          <a:xfrm>
            <a:off x="6096000" y="4868863"/>
            <a:ext cx="2324100" cy="102711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คำ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01D1FC82-04DA-4B71-8F59-AE60302823FD}"/>
              </a:ext>
            </a:extLst>
          </p:cNvPr>
          <p:cNvSpPr txBox="1">
            <a:spLocks/>
          </p:cNvSpPr>
          <p:nvPr/>
        </p:nvSpPr>
        <p:spPr bwMode="auto">
          <a:xfrm>
            <a:off x="3143250" y="4868863"/>
            <a:ext cx="2325688" cy="102711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กลุ่มคำ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0BF45B0-B2CB-46BF-B68F-32461442F79C}"/>
              </a:ext>
            </a:extLst>
          </p:cNvPr>
          <p:cNvSpPr txBox="1">
            <a:spLocks/>
          </p:cNvSpPr>
          <p:nvPr/>
        </p:nvSpPr>
        <p:spPr bwMode="auto">
          <a:xfrm>
            <a:off x="2351089" y="3429001"/>
            <a:ext cx="2325687" cy="102711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58BD11-5FC0-4ED1-A048-9DF0CAAD2373}"/>
              </a:ext>
            </a:extLst>
          </p:cNvPr>
          <p:cNvCxnSpPr/>
          <p:nvPr/>
        </p:nvCxnSpPr>
        <p:spPr>
          <a:xfrm>
            <a:off x="8351839" y="2898775"/>
            <a:ext cx="566737" cy="4127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4F8F9B-9434-46FF-A256-37AEF3DDC2F2}"/>
              </a:ext>
            </a:extLst>
          </p:cNvPr>
          <p:cNvCxnSpPr/>
          <p:nvPr/>
        </p:nvCxnSpPr>
        <p:spPr>
          <a:xfrm flipH="1">
            <a:off x="8031164" y="4411663"/>
            <a:ext cx="642937" cy="4127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D9E466-D5FE-4E80-9893-C3B39C293FE4}"/>
              </a:ext>
            </a:extLst>
          </p:cNvPr>
          <p:cNvCxnSpPr>
            <a:endCxn id="9" idx="3"/>
          </p:cNvCxnSpPr>
          <p:nvPr/>
        </p:nvCxnSpPr>
        <p:spPr>
          <a:xfrm flipH="1">
            <a:off x="5468938" y="5383213"/>
            <a:ext cx="6413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B8E80D-D72F-4CA7-8F2A-9EFABDE02DA5}"/>
              </a:ext>
            </a:extLst>
          </p:cNvPr>
          <p:cNvCxnSpPr/>
          <p:nvPr/>
        </p:nvCxnSpPr>
        <p:spPr>
          <a:xfrm flipH="1" flipV="1">
            <a:off x="3719514" y="4468813"/>
            <a:ext cx="585787" cy="3540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7D50EF-8317-4133-A4CF-179DADF2B84F}"/>
              </a:ext>
            </a:extLst>
          </p:cNvPr>
          <p:cNvCxnSpPr/>
          <p:nvPr/>
        </p:nvCxnSpPr>
        <p:spPr>
          <a:xfrm flipV="1">
            <a:off x="3541713" y="2852739"/>
            <a:ext cx="609600" cy="5048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1">
            <a:extLst>
              <a:ext uri="{FF2B5EF4-FFF2-40B4-BE49-F238E27FC236}">
                <a16:creationId xmlns:a16="http://schemas.microsoft.com/office/drawing/2014/main" id="{24601E6A-9E8A-448B-B7E4-2973EE4C9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0D9D4B07-D304-44D7-BB17-E86174E520E4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19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EC437-D309-44F5-95D0-AA6A834A0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533" y="476672"/>
            <a:ext cx="3487738" cy="923330"/>
          </a:xfrm>
          <a:prstGeom prst="rect">
            <a:avLst/>
          </a:prstGeom>
          <a:solidFill>
            <a:srgbClr val="99CCFF"/>
          </a:solidFill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/>
              </a:rPr>
              <a:t>หน่วยเสียง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3D7769D2-F5D1-44B1-824E-EE515B32D458}"/>
              </a:ext>
            </a:extLst>
          </p:cNvPr>
          <p:cNvSpPr txBox="1">
            <a:spLocks/>
          </p:cNvSpPr>
          <p:nvPr/>
        </p:nvSpPr>
        <p:spPr bwMode="auto">
          <a:xfrm>
            <a:off x="6867525" y="2349501"/>
            <a:ext cx="2325688" cy="102711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วรรณยุกต์</a:t>
            </a:r>
            <a:endParaRPr lang="en-US" sz="4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138D4559-E7FF-4662-81A0-0821258A17ED}"/>
              </a:ext>
            </a:extLst>
          </p:cNvPr>
          <p:cNvSpPr txBox="1">
            <a:spLocks/>
          </p:cNvSpPr>
          <p:nvPr/>
        </p:nvSpPr>
        <p:spPr bwMode="auto">
          <a:xfrm>
            <a:off x="4948238" y="4311651"/>
            <a:ext cx="2324100" cy="102711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พยัญชนะ</a:t>
            </a:r>
            <a:endParaRPr lang="en-US" sz="4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53D2BD12-0B50-46A0-AB30-44B0FAC27F21}"/>
              </a:ext>
            </a:extLst>
          </p:cNvPr>
          <p:cNvSpPr txBox="1">
            <a:spLocks/>
          </p:cNvSpPr>
          <p:nvPr/>
        </p:nvSpPr>
        <p:spPr bwMode="auto">
          <a:xfrm>
            <a:off x="2927350" y="2349501"/>
            <a:ext cx="2325688" cy="102711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สระ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F040A2-4D61-4061-9878-68B54BB24F1C}"/>
              </a:ext>
            </a:extLst>
          </p:cNvPr>
          <p:cNvCxnSpPr/>
          <p:nvPr/>
        </p:nvCxnSpPr>
        <p:spPr>
          <a:xfrm>
            <a:off x="7140575" y="1695450"/>
            <a:ext cx="566738" cy="4127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A71154-B5AE-4FB2-91CA-456597C6D773}"/>
              </a:ext>
            </a:extLst>
          </p:cNvPr>
          <p:cNvCxnSpPr/>
          <p:nvPr/>
        </p:nvCxnSpPr>
        <p:spPr>
          <a:xfrm flipH="1">
            <a:off x="7532689" y="3789364"/>
            <a:ext cx="642937" cy="5222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A35919-3A0F-4A22-AD3A-948AC39E62D4}"/>
              </a:ext>
            </a:extLst>
          </p:cNvPr>
          <p:cNvCxnSpPr/>
          <p:nvPr/>
        </p:nvCxnSpPr>
        <p:spPr>
          <a:xfrm flipV="1">
            <a:off x="4367213" y="1604964"/>
            <a:ext cx="609600" cy="5032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D59D62-2C28-425E-BB8F-97577B7E43AD}"/>
              </a:ext>
            </a:extLst>
          </p:cNvPr>
          <p:cNvCxnSpPr/>
          <p:nvPr/>
        </p:nvCxnSpPr>
        <p:spPr>
          <a:xfrm flipH="1" flipV="1">
            <a:off x="3886200" y="3789364"/>
            <a:ext cx="642938" cy="5222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2A774D9-F644-4B32-BAE5-499D43C8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02" y="553994"/>
            <a:ext cx="5328221" cy="870034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การใช้ภาษาให้งดงาม 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ความหมาย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6D3275-0E2C-4795-AFB8-7523F43B7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0025" lvl="1" indent="0">
              <a:buNone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ความงาม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>
                <a:solidFill>
                  <a:srgbClr val="00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คือคุณสมบัติของสิ่งต่าง ๆ ที่ทำให้ผู้ได้เห็น ได้ยิน และได้ สัมผัส เกิดความชื่นชมยินดีเบิกบานติดตรึงใจอยู่เป็นนิตย์ </a:t>
            </a:r>
          </a:p>
          <a:p>
            <a:pPr marL="200025" lvl="1" indent="0">
              <a:buNone/>
            </a:pPr>
            <a:r>
              <a:rPr lang="th-TH" sz="3600" b="1" dirty="0">
                <a:solidFill>
                  <a:srgbClr val="00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ความงามอาจมีอยู่ในธรรมชาติ เช่นความงามของดวงอาทิตย์ ดวงจันทร์ ทะเล ท้องฟ้า ป่าเขา ผีเสื้อ ดอกไม้ เสียงนกร้อง อ้อมกอดของแม่ เป็นต้น </a:t>
            </a:r>
          </a:p>
          <a:p>
            <a:pPr marL="200025" lvl="1" indent="0">
              <a:buNone/>
            </a:pPr>
            <a:r>
              <a:rPr lang="th-TH" sz="3600" b="1" dirty="0">
                <a:solidFill>
                  <a:srgbClr val="00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ความงามอาจมีอยู่ในงานสร้างสรรค์ของมนุษย์ </a:t>
            </a:r>
            <a:r>
              <a:rPr lang="th-TH" sz="3600" b="1" dirty="0">
                <a:solidFill>
                  <a:srgbClr val="00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เช่นกวีนิพนธ์ จิตรกรรม ประติมากรรม สถาปัตยกรรม ดนตรี เป็นต้น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ที่มีคำเรียกว่า “ศิลปกรรม” ซึ่งรวมถึง “วรรณกรรม” ด้วย 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80811C3-0725-4FCA-8F46-288A0508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A58C8-8E7C-408E-9794-81D0CF91CDB9}" type="slidenum">
              <a:rPr lang="en-US" altLang="th-TH" smtClean="0"/>
              <a:pPr>
                <a:defRPr/>
              </a:pPr>
              <a:t>2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81583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1">
            <a:extLst>
              <a:ext uri="{FF2B5EF4-FFF2-40B4-BE49-F238E27FC236}">
                <a16:creationId xmlns:a16="http://schemas.microsoft.com/office/drawing/2014/main" id="{B3EA0BD6-D063-427D-AF03-FD6075EE9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660EFE48-530B-41FD-B236-CF12888D03C0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20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A485F-AF81-4F9A-8655-F9304035E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2684"/>
            <a:ext cx="2555776" cy="923330"/>
          </a:xfrm>
          <a:prstGeom prst="rect">
            <a:avLst/>
          </a:prstGeom>
          <a:solidFill>
            <a:srgbClr val="99CCFF"/>
          </a:solidFill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/>
              </a:rPr>
              <a:t>พยางค์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8EFBF1-9B7D-435D-AF3D-EEF4D5B410DD}"/>
              </a:ext>
            </a:extLst>
          </p:cNvPr>
          <p:cNvSpPr/>
          <p:nvPr/>
        </p:nvSpPr>
        <p:spPr>
          <a:xfrm>
            <a:off x="1703388" y="2052639"/>
            <a:ext cx="2952750" cy="2816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กลุ่มเสียง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ที่เปล่งออกมาครั้งหนึ่ง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17FA43-E222-4252-87B7-73DBCF3E749B}"/>
              </a:ext>
            </a:extLst>
          </p:cNvPr>
          <p:cNvSpPr/>
          <p:nvPr/>
        </p:nvSpPr>
        <p:spPr>
          <a:xfrm>
            <a:off x="8328025" y="4076700"/>
            <a:ext cx="1854200" cy="187325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พยางค์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85E6FC-C896-4A56-93A7-87F3233EF20E}"/>
              </a:ext>
            </a:extLst>
          </p:cNvPr>
          <p:cNvSpPr/>
          <p:nvPr/>
        </p:nvSpPr>
        <p:spPr>
          <a:xfrm>
            <a:off x="5375275" y="3797301"/>
            <a:ext cx="1854200" cy="187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u="sng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ไม่มีความหมาย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C6EF1F-B135-46B2-9980-D4B76F45C3FD}"/>
              </a:ext>
            </a:extLst>
          </p:cNvPr>
          <p:cNvSpPr/>
          <p:nvPr/>
        </p:nvSpPr>
        <p:spPr>
          <a:xfrm>
            <a:off x="5159375" y="1484313"/>
            <a:ext cx="1854200" cy="187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มีความหมาย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2B6FCE-AB3D-4C18-A30D-E99C7D1F8877}"/>
              </a:ext>
            </a:extLst>
          </p:cNvPr>
          <p:cNvSpPr/>
          <p:nvPr/>
        </p:nvSpPr>
        <p:spPr>
          <a:xfrm>
            <a:off x="8112125" y="722313"/>
            <a:ext cx="1854200" cy="1871662"/>
          </a:xfrm>
          <a:prstGeom prst="ellipse">
            <a:avLst/>
          </a:prstGeom>
          <a:solidFill>
            <a:srgbClr val="99C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62038E2-6AF4-498F-AE90-E4AB25DA4BB1}"/>
              </a:ext>
            </a:extLst>
          </p:cNvPr>
          <p:cNvSpPr/>
          <p:nvPr/>
        </p:nvSpPr>
        <p:spPr>
          <a:xfrm>
            <a:off x="4583114" y="2327276"/>
            <a:ext cx="479425" cy="4032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5400" b="1" u="sng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2EE60DB-DB62-4705-BBAF-20004EDF6D31}"/>
              </a:ext>
            </a:extLst>
          </p:cNvPr>
          <p:cNvSpPr/>
          <p:nvPr/>
        </p:nvSpPr>
        <p:spPr>
          <a:xfrm flipV="1">
            <a:off x="7254876" y="1854201"/>
            <a:ext cx="479425" cy="3968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5400" b="1" u="sng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9FDEAEF-9F0A-4616-8A8D-CB47C074193B}"/>
              </a:ext>
            </a:extLst>
          </p:cNvPr>
          <p:cNvSpPr/>
          <p:nvPr/>
        </p:nvSpPr>
        <p:spPr>
          <a:xfrm>
            <a:off x="4681539" y="4411664"/>
            <a:ext cx="477837" cy="4032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5400" b="1" u="sng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BFCC97D-5E4B-48B1-8D32-43DB4E5158C7}"/>
              </a:ext>
            </a:extLst>
          </p:cNvPr>
          <p:cNvSpPr/>
          <p:nvPr/>
        </p:nvSpPr>
        <p:spPr>
          <a:xfrm flipV="1">
            <a:off x="7632701" y="4814889"/>
            <a:ext cx="479425" cy="3968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5400" b="1" u="sng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แทนหมายเลขสไลด์ 1">
            <a:extLst>
              <a:ext uri="{FF2B5EF4-FFF2-40B4-BE49-F238E27FC236}">
                <a16:creationId xmlns:a16="http://schemas.microsoft.com/office/drawing/2014/main" id="{31197C64-FE19-4DFE-AD0A-57EBFC21B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D18DF6-E311-40BE-AACD-B7B9C51D4FC7}" type="slidenum">
              <a:rPr lang="en-US" altLang="th-TH" sz="10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th-TH" sz="10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549C5-C506-48ED-B63B-FA9501A66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112" y="195590"/>
            <a:ext cx="2555776" cy="923330"/>
          </a:xfrm>
          <a:prstGeom prst="rect">
            <a:avLst/>
          </a:prstGeom>
          <a:solidFill>
            <a:srgbClr val="99CCFF"/>
          </a:solidFill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/>
              </a:rPr>
              <a:t>พยางค์</a:t>
            </a:r>
          </a:p>
        </p:txBody>
      </p:sp>
      <p:graphicFrame>
        <p:nvGraphicFramePr>
          <p:cNvPr id="4" name="ไดอะแกรม 3">
            <a:extLst>
              <a:ext uri="{FF2B5EF4-FFF2-40B4-BE49-F238E27FC236}">
                <a16:creationId xmlns:a16="http://schemas.microsoft.com/office/drawing/2014/main" id="{2AD26D97-43F7-44A2-8CE0-F11C30E54F65}"/>
              </a:ext>
            </a:extLst>
          </p:cNvPr>
          <p:cNvGraphicFramePr/>
          <p:nvPr/>
        </p:nvGraphicFramePr>
        <p:xfrm>
          <a:off x="3048000" y="195590"/>
          <a:ext cx="7224464" cy="589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1">
            <a:extLst>
              <a:ext uri="{FF2B5EF4-FFF2-40B4-BE49-F238E27FC236}">
                <a16:creationId xmlns:a16="http://schemas.microsoft.com/office/drawing/2014/main" id="{740B7435-3819-4331-9161-A84083301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6EA5DBAE-3FD2-42C8-9D5E-D54504ABA2FE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22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D75F8-4FCB-4F3B-84FF-6F651C70F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112" y="195590"/>
            <a:ext cx="4325888" cy="707886"/>
          </a:xfrm>
          <a:prstGeom prst="rect">
            <a:avLst/>
          </a:prstGeom>
          <a:solidFill>
            <a:srgbClr val="99CCFF"/>
          </a:solidFill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0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Cordia New" panose="020B0304020202020204" pitchFamily="34" charset="-34"/>
              </a:rPr>
              <a:t>ส่วนประสมของพยางค์</a:t>
            </a:r>
            <a:endParaRPr lang="th-TH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/>
            </a:endParaRPr>
          </a:p>
        </p:txBody>
      </p:sp>
      <p:graphicFrame>
        <p:nvGraphicFramePr>
          <p:cNvPr id="4" name="ไดอะแกรม 3">
            <a:extLst>
              <a:ext uri="{FF2B5EF4-FFF2-40B4-BE49-F238E27FC236}">
                <a16:creationId xmlns:a16="http://schemas.microsoft.com/office/drawing/2014/main" id="{25902F83-30A3-4486-BA4D-4F4C1097B5B8}"/>
              </a:ext>
            </a:extLst>
          </p:cNvPr>
          <p:cNvGraphicFramePr/>
          <p:nvPr/>
        </p:nvGraphicFramePr>
        <p:xfrm>
          <a:off x="3048000" y="903476"/>
          <a:ext cx="6884988" cy="540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05B35A55-4ED2-4BC0-8CAB-13CC6251B80E}"/>
              </a:ext>
            </a:extLst>
          </p:cNvPr>
          <p:cNvSpPr/>
          <p:nvPr/>
        </p:nvSpPr>
        <p:spPr>
          <a:xfrm>
            <a:off x="7032104" y="1124744"/>
            <a:ext cx="3384376" cy="86409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พยัญชนะ </a:t>
            </a: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สระ </a:t>
            </a: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วรรณยุกต์</a:t>
            </a:r>
            <a:endParaRPr lang="th-TH" b="1" u="sng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26BF6F2-B02B-4123-B22B-3B741F97ECCE}"/>
              </a:ext>
            </a:extLst>
          </p:cNvPr>
          <p:cNvSpPr/>
          <p:nvPr/>
        </p:nvSpPr>
        <p:spPr>
          <a:xfrm>
            <a:off x="7248128" y="4005064"/>
            <a:ext cx="3384376" cy="86409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พยัญชนะ </a:t>
            </a: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สระ </a:t>
            </a: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วรรณยุกต์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ตัวสะกด</a:t>
            </a:r>
            <a:endParaRPr lang="th-TH" b="1" u="sng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2CDFCB8-5A2E-41EE-9A4C-EE1A2186072A}"/>
              </a:ext>
            </a:extLst>
          </p:cNvPr>
          <p:cNvSpPr/>
          <p:nvPr/>
        </p:nvSpPr>
        <p:spPr>
          <a:xfrm>
            <a:off x="2567608" y="5229200"/>
            <a:ext cx="3384376" cy="86409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พยัญชนะ </a:t>
            </a: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สระ </a:t>
            </a: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วรรณยุกต์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การันต์</a:t>
            </a:r>
            <a:endParaRPr lang="th-TH" b="1" u="sng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DB4977A9-1ECC-481E-A858-CB102DD06B4A}"/>
              </a:ext>
            </a:extLst>
          </p:cNvPr>
          <p:cNvSpPr/>
          <p:nvPr/>
        </p:nvSpPr>
        <p:spPr>
          <a:xfrm>
            <a:off x="1559496" y="2348880"/>
            <a:ext cx="3384376" cy="86409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พยัญชนะ </a:t>
            </a: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สระ </a:t>
            </a: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วรรณยุกต์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ตัวสะกด </a:t>
            </a:r>
            <a:r>
              <a:rPr lang="en-US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การันต์ </a:t>
            </a:r>
            <a:endParaRPr lang="th-TH" b="1" u="sng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ตัวแทนหมายเลขสไลด์ 1">
            <a:extLst>
              <a:ext uri="{FF2B5EF4-FFF2-40B4-BE49-F238E27FC236}">
                <a16:creationId xmlns:a16="http://schemas.microsoft.com/office/drawing/2014/main" id="{B0270C76-0680-438B-8D3C-02F086EF5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A59C43-E64A-44C2-80E3-9908B8FE7DCA}" type="slidenum">
              <a:rPr lang="en-US" altLang="th-TH" sz="10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th-TH" sz="1000">
              <a:solidFill>
                <a:srgbClr val="FFFFFF"/>
              </a:solidFill>
            </a:endParaRPr>
          </a:p>
        </p:txBody>
      </p:sp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07BA6702-FDAF-4618-823C-19BD2951B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925103"/>
              </p:ext>
            </p:extLst>
          </p:nvPr>
        </p:nvGraphicFramePr>
        <p:xfrm>
          <a:off x="1775520" y="188640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0B4A1A8B-910A-4C7E-8CE5-550EF194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112" y="195590"/>
            <a:ext cx="4325888" cy="707886"/>
          </a:xfrm>
          <a:prstGeom prst="rect">
            <a:avLst/>
          </a:prstGeom>
          <a:solidFill>
            <a:srgbClr val="99CCFF"/>
          </a:solidFill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0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Cordia New" panose="020B0304020202020204" pitchFamily="34" charset="-34"/>
              </a:rPr>
              <a:t>ความหมายของคำ</a:t>
            </a:r>
            <a:endParaRPr lang="th-TH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ตัวแทนหมายเลขสไลด์ 1">
            <a:extLst>
              <a:ext uri="{FF2B5EF4-FFF2-40B4-BE49-F238E27FC236}">
                <a16:creationId xmlns:a16="http://schemas.microsoft.com/office/drawing/2014/main" id="{CD50FB90-2736-4C12-ADF4-3171A3960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AE272-291A-4E4F-98BA-EE8EDC571EC0}" type="slidenum">
              <a:rPr lang="en-US" altLang="th-TH" sz="10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th-TH" sz="10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6ECC1-7825-479C-9950-C05B2FA2C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469749"/>
            <a:ext cx="2885728" cy="707886"/>
          </a:xfrm>
          <a:prstGeom prst="rect">
            <a:avLst/>
          </a:prstGeom>
          <a:solidFill>
            <a:srgbClr val="99CCFF"/>
          </a:solidFill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0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Cordia New" panose="020B0304020202020204" pitchFamily="34" charset="-34"/>
              </a:rPr>
              <a:t>ชนิดของคำ</a:t>
            </a:r>
            <a:endParaRPr lang="th-TH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/>
            </a:endParaRPr>
          </a:p>
        </p:txBody>
      </p:sp>
      <p:graphicFrame>
        <p:nvGraphicFramePr>
          <p:cNvPr id="4" name="ไดอะแกรม 3">
            <a:extLst>
              <a:ext uri="{FF2B5EF4-FFF2-40B4-BE49-F238E27FC236}">
                <a16:creationId xmlns:a16="http://schemas.microsoft.com/office/drawing/2014/main" id="{564F31A5-892C-44A0-8A79-E57867B0F907}"/>
              </a:ext>
            </a:extLst>
          </p:cNvPr>
          <p:cNvGraphicFramePr/>
          <p:nvPr/>
        </p:nvGraphicFramePr>
        <p:xfrm>
          <a:off x="2516219" y="921740"/>
          <a:ext cx="7612229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ตัวแทนหมายเลขสไลด์ 1">
            <a:extLst>
              <a:ext uri="{FF2B5EF4-FFF2-40B4-BE49-F238E27FC236}">
                <a16:creationId xmlns:a16="http://schemas.microsoft.com/office/drawing/2014/main" id="{253B3459-0E88-4FE3-91D8-861BF4A84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ED25CB-770F-4770-A201-9702B9A4CBE4}" type="slidenum">
              <a:rPr lang="en-US" altLang="th-TH" sz="10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th-TH" sz="10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9DE4A-738F-46E7-9464-CE21968D2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99155"/>
            <a:ext cx="2885728" cy="707886"/>
          </a:xfrm>
          <a:prstGeom prst="rect">
            <a:avLst/>
          </a:prstGeom>
          <a:solidFill>
            <a:srgbClr val="99CCFF"/>
          </a:solidFill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0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Cordia New" panose="020B0304020202020204" pitchFamily="34" charset="-34"/>
              </a:rPr>
              <a:t>การเพิ่มคำ</a:t>
            </a:r>
            <a:endParaRPr lang="th-TH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/>
            </a:endParaRPr>
          </a:p>
        </p:txBody>
      </p:sp>
      <p:graphicFrame>
        <p:nvGraphicFramePr>
          <p:cNvPr id="4" name="ไดอะแกรม 3">
            <a:extLst>
              <a:ext uri="{FF2B5EF4-FFF2-40B4-BE49-F238E27FC236}">
                <a16:creationId xmlns:a16="http://schemas.microsoft.com/office/drawing/2014/main" id="{17C2CF95-4F22-49A5-A40D-383395DA3218}"/>
              </a:ext>
            </a:extLst>
          </p:cNvPr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ไดอะแกรม 4">
            <a:extLst>
              <a:ext uri="{FF2B5EF4-FFF2-40B4-BE49-F238E27FC236}">
                <a16:creationId xmlns:a16="http://schemas.microsoft.com/office/drawing/2014/main" id="{0F31F88C-5BD8-4100-A22E-046275DF1951}"/>
              </a:ext>
            </a:extLst>
          </p:cNvPr>
          <p:cNvGraphicFramePr/>
          <p:nvPr/>
        </p:nvGraphicFramePr>
        <p:xfrm>
          <a:off x="2495600" y="404664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2D792B-72DA-4D89-ABD3-67E55D52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8625"/>
            <a:ext cx="6300192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ประเภทของคำตามความหมาย</a:t>
            </a:r>
          </a:p>
        </p:txBody>
      </p:sp>
      <p:sp>
        <p:nvSpPr>
          <p:cNvPr id="116739" name="Slide Number Placeholder 6">
            <a:extLst>
              <a:ext uri="{FF2B5EF4-FFF2-40B4-BE49-F238E27FC236}">
                <a16:creationId xmlns:a16="http://schemas.microsoft.com/office/drawing/2014/main" id="{F5D7BB22-2C4E-49EE-B4E0-63AAB4234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105B160B-E97B-4B08-A135-9BB3EE1E6278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26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" name="ตัวยึดเนื้อหา 2">
            <a:extLst>
              <a:ext uri="{FF2B5EF4-FFF2-40B4-BE49-F238E27FC236}">
                <a16:creationId xmlns:a16="http://schemas.microsoft.com/office/drawing/2014/main" id="{07F58853-1334-4DA8-BD36-03F24104A779}"/>
              </a:ext>
            </a:extLst>
          </p:cNvPr>
          <p:cNvSpPr txBox="1">
            <a:spLocks/>
          </p:cNvSpPr>
          <p:nvPr/>
        </p:nvSpPr>
        <p:spPr bwMode="auto">
          <a:xfrm>
            <a:off x="2001838" y="1484313"/>
            <a:ext cx="8229600" cy="457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การพิจารณาความหมายของคำ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๑.  ความหมายตามตัวกับความหมายเชิงอุปมา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	ความหมายตามตัว  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เป็นความหมายเดิมของคำเมื่อปรากฏในบริบทต่างๆ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	เช่น </a:t>
            </a:r>
            <a:r>
              <a:rPr lang="th-TH" sz="2400" b="1" u="sng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ลูกเสือ 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คล้ายแมว (ลูกเสือ หมายถึง ลูกของเสือ เป็นความหมายตามตัว)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	</a:t>
            </a:r>
            <a:r>
              <a:rPr lang="th-TH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ความหมายเชิงอุปมา  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เป็นความหมายที่เกิดจากการเทียบเคียง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เช่น การที่เขารับอุปการะลูกของโจรที่ถูกประหารชีวิตไว้ เท่ากับเลี้ยง</a:t>
            </a:r>
            <a:r>
              <a:rPr lang="th-TH" sz="2400" b="1" u="sng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ลูกเสือ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ไว้ในบ้าน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(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ลูกเสือ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เป็นความหมายเชิงอุปมา เป็นการเปรียบเทียบกับลูกของโจร)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ผู้ต้องหาคนนั้นตกเป็น </a:t>
            </a:r>
            <a:r>
              <a:rPr lang="th-TH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แพะ</a:t>
            </a:r>
            <a:r>
              <a:rPr lang="th-TH" sz="2400" b="1" u="sng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รับบาปไม่ใช่คนร้ายตัวจริง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(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แพะ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เป็นความหมายเชิงอุปมาเปรียบกับคนที่รับเคราะห์กรรมแทนคนอื่น)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8A2031-8812-427F-B573-25CA55331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8625"/>
            <a:ext cx="6300192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/>
              </a:rPr>
              <a:t>ประเภทของคำตามความหมาย</a:t>
            </a:r>
          </a:p>
        </p:txBody>
      </p:sp>
      <p:sp>
        <p:nvSpPr>
          <p:cNvPr id="117763" name="Slide Number Placeholder 6">
            <a:extLst>
              <a:ext uri="{FF2B5EF4-FFF2-40B4-BE49-F238E27FC236}">
                <a16:creationId xmlns:a16="http://schemas.microsoft.com/office/drawing/2014/main" id="{6A3CBA13-3007-4BCF-9349-CE1D5A748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F9A2468F-DD1D-4638-B2A6-744F195F22B7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27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ตัวยึดเนื้อหา 2">
            <a:extLst>
              <a:ext uri="{FF2B5EF4-FFF2-40B4-BE49-F238E27FC236}">
                <a16:creationId xmlns:a16="http://schemas.microsoft.com/office/drawing/2014/main" id="{D55C626D-9DDD-4AD1-B477-47270FBB1A82}"/>
              </a:ext>
            </a:extLst>
          </p:cNvPr>
          <p:cNvSpPr txBox="1">
            <a:spLocks/>
          </p:cNvSpPr>
          <p:nvPr/>
        </p:nvSpPr>
        <p:spPr bwMode="auto">
          <a:xfrm>
            <a:off x="1898650" y="1566863"/>
            <a:ext cx="8229600" cy="45259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dirty="0">
                <a:solidFill>
                  <a:sysClr val="windowText" lastClr="000000"/>
                </a:solidFill>
                <a:latin typeface="Calibri" panose="020F0502020204030204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๒.  ความหมายนัยตรงกับความหมายนัยประหวัด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	ความหมายนัยตรง  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คือ ความหมายของคำที่ปรากฏในพจนานุกรม อาจมีมากกว่า ๑ ความหมาย และจะเป็นความหมายตามตัว หรือ ความหมายเชิงอุปมาก็ได้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	</a:t>
            </a:r>
            <a:r>
              <a:rPr lang="th-TH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ความหมายนัยประหวัด  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คือ  ความหมายที่ทำให้นึกถึงหรือก่อให้เกิดความรู้สึกอื่น อาจเป็นทางที่ดีและไม่ดี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เช่น  </a:t>
            </a:r>
            <a:r>
              <a:rPr lang="en-US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ทุ่ง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”  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หมายถึง 	ที่ราบโล่ง  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(เป็นความหมายนัยตรง)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		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แต่ผู้ฟังอาจนึกประหวัดไปถึง  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ถ่ายอุจจาระ  </a:t>
            </a:r>
            <a:r>
              <a:rPr lang="th-TH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(ความหมายนี้จึงเป็นความหมายนัยประหวัด)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“</a:t>
            </a:r>
            <a:r>
              <a:rPr lang="th-TH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สีดำ</a:t>
            </a:r>
            <a:r>
              <a:rPr lang="en-US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”  </a:t>
            </a:r>
            <a:r>
              <a:rPr lang="th-TH" sz="2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มีความหมายนัยตรงว่า  สีอย่างสีมินหม้อ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		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แต่ผู้ฟังอาจนึกประหวัดไปถึง  </a:t>
            </a: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ความชั่วร้าย ความทุกข์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2B67132-6625-4BB4-8D8E-C8B713B1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8625"/>
            <a:ext cx="2915816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/>
              </a:rPr>
              <a:t>การใช้คำ</a:t>
            </a:r>
          </a:p>
        </p:txBody>
      </p:sp>
      <p:sp>
        <p:nvSpPr>
          <p:cNvPr id="118787" name="Slide Number Placeholder 6">
            <a:extLst>
              <a:ext uri="{FF2B5EF4-FFF2-40B4-BE49-F238E27FC236}">
                <a16:creationId xmlns:a16="http://schemas.microsoft.com/office/drawing/2014/main" id="{D0B7E780-437A-4C3B-8D4F-E756FFA82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4E0FF712-9C80-416A-9F97-8A0AA00FDA95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28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ตัวยึดเนื้อหา 2">
            <a:extLst>
              <a:ext uri="{FF2B5EF4-FFF2-40B4-BE49-F238E27FC236}">
                <a16:creationId xmlns:a16="http://schemas.microsoft.com/office/drawing/2014/main" id="{A0C3D573-BCF2-470D-9A40-CC67D7D61E2D}"/>
              </a:ext>
            </a:extLst>
          </p:cNvPr>
          <p:cNvSpPr txBox="1">
            <a:spLocks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399FF"/>
            </a:solidFill>
            <a:prstDash val="solid"/>
          </a:ln>
          <a:effec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๑.  ใช้คำให้ตรงความหมาย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	</a:t>
            </a:r>
            <a:r>
              <a:rPr lang="th-TH" sz="26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คำที่มีความหมายนัยตรงและนัยประหวัด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ต้องเลือกใช้ให้ชัดเจน  ไม่ให้เกิดความเข้าใจผิด อาจใช้ในบริบทช่วยขยายความให้ชัดเจน </a:t>
            </a: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เช่น เต่า อาจหมายถึง สัตว์ชนิดหนึ่ง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หรืออาจหมายถึง ความเชื่องช้า  ก็ได้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	</a:t>
            </a:r>
            <a:r>
              <a:rPr lang="th-TH" sz="26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คำที่มีความหมายคล้ายคลึงกัน ควรเลือกใช้ให้ตรงความหมาย  </a:t>
            </a: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เช่น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	อนุญาต		-	ยินยอม  ยอมให้	 ตกลง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	อนุมัติ		-	เห็นชอบตามที่ระเบียบกำหนดไว้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dirty="0">
              <a:solidFill>
                <a:sysClr val="windowText" lastClr="000000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969031-24A2-4629-9C63-7564CE143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8640"/>
            <a:ext cx="2915816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/>
              </a:rPr>
              <a:t>การใช้คำ</a:t>
            </a:r>
          </a:p>
        </p:txBody>
      </p:sp>
      <p:sp>
        <p:nvSpPr>
          <p:cNvPr id="119811" name="Slide Number Placeholder 6">
            <a:extLst>
              <a:ext uri="{FF2B5EF4-FFF2-40B4-BE49-F238E27FC236}">
                <a16:creationId xmlns:a16="http://schemas.microsoft.com/office/drawing/2014/main" id="{4E738886-BFDE-4A61-8581-7E4BC2B99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B5A8C744-FA3F-4D8C-AA9D-BA494CAD4B85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29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ตัวยึดเนื้อหา 2">
            <a:extLst>
              <a:ext uri="{FF2B5EF4-FFF2-40B4-BE49-F238E27FC236}">
                <a16:creationId xmlns:a16="http://schemas.microsoft.com/office/drawing/2014/main" id="{52DF9856-1E01-4F66-8D3F-81877F21567A}"/>
              </a:ext>
            </a:extLst>
          </p:cNvPr>
          <p:cNvSpPr txBox="1">
            <a:spLocks/>
          </p:cNvSpPr>
          <p:nvPr/>
        </p:nvSpPr>
        <p:spPr bwMode="auto">
          <a:xfrm>
            <a:off x="2238376" y="1125538"/>
            <a:ext cx="7972425" cy="509111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US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ไม่ใช้คำที่มีความหมายกำกวม  เช่น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นายมีขับรถชนควายตาย  อาจหมายถึง  ควายถูกนายมีขับรถ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ชนตาย  หรือตัวนายมีเองตาย เพราะอุบัติเหตุขับรถชนควายในครั้งนี้  หรือนายมีขับรถชนควายที่ตายอยู่แล้วซ้ำอีก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๒.  ใช้คำให้ตรงตามความนิยม เช่น คำที่มีความหมายว่า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กิน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  <a:endParaRPr lang="th-TH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-  พระฉันภัตตาหาร	-  นักเรียนรับประทานอาหาร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-  วัวกินหญ้า	-  ปลากินเหยื่อ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๓.  รู้จักการหลากคำ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การใช้คำซ้ำซาก ทำให้การสื่อสารไม่น่าสนใจ ถ้ารู้จักการหลากคำ คือ เลือกใช้คำที่มีความหมายทำนองเดียวกันใช้แทนกัน จำทำให้ข้อความสละสลวยขึ้น  เช่น  คำว่า </a:t>
            </a:r>
            <a:r>
              <a:rPr lang="en-US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ชอบ</a:t>
            </a:r>
            <a:r>
              <a:rPr lang="en-US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”  </a:t>
            </a: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อาจใช้คำว่า  สนใจ  พอใจ  เพลิดเพลิน  แทนบ้างเพื่อไม่ให้ซ้ำกัน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๔.  ใช้คำให้เหมาะแก่กาลเทศะและบุคคล </a:t>
            </a: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ต้องคำนึงถึงฐานะของบุคคลที่สื่อสารกัน และโอกาสที่สื่อสารกัน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6D3275-0E2C-4795-AFB8-7523F43B7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0025" lvl="1" indent="0">
              <a:buNone/>
            </a:pPr>
            <a:r>
              <a:rPr lang="th-TH" sz="3600" dirty="0">
                <a:solidFill>
                  <a:srgbClr val="00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lang="th-TH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ในการสร้างสรรค์สิ่งงาม หากใช้เพียงทักษะหรือฝีมืออันเชี่ยวชาญในการใช้วัสดุหรือภาษาสำหรับแสดงออกนั้นยังไม่เพียงพอ </a:t>
            </a:r>
          </a:p>
          <a:p>
            <a:pPr marL="200025" lvl="1" indent="0">
              <a:buNone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ผู้แสดงออกต้องใช้สติปัญญา ความคิดความเข้าใจอันลึกซึ้งสุขุมอารมณ์และจินตนาการอันประณีต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ถ่ายทอดบุคลิกภาพอันเป็นเอกลักษณ์ของตนเองให้เป็นที่ประจักษ์แก่ผู้อื่นด้วย จึงจะสำเร็จได้อย่างสมบูรณ์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80811C3-0725-4FCA-8F46-288A0508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A58C8-8E7C-408E-9794-81D0CF91CDB9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8055CB0C-B7BB-4B47-B857-07B63185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02" y="553994"/>
            <a:ext cx="5328221" cy="870034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การใช้ภาษาให้งดงาม 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ความหมาย</a:t>
            </a:r>
          </a:p>
        </p:txBody>
      </p:sp>
    </p:spTree>
    <p:extLst>
      <p:ext uri="{BB962C8B-B14F-4D97-AF65-F5344CB8AC3E}">
        <p14:creationId xmlns:p14="http://schemas.microsoft.com/office/powerpoint/2010/main" val="310804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828C06-9CC1-444B-8E75-B89EA99F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8640"/>
            <a:ext cx="2915816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/>
              </a:rPr>
              <a:t>การใช้คำ</a:t>
            </a:r>
          </a:p>
        </p:txBody>
      </p:sp>
      <p:sp>
        <p:nvSpPr>
          <p:cNvPr id="120835" name="Slide Number Placeholder 6">
            <a:extLst>
              <a:ext uri="{FF2B5EF4-FFF2-40B4-BE49-F238E27FC236}">
                <a16:creationId xmlns:a16="http://schemas.microsoft.com/office/drawing/2014/main" id="{BE10808C-E2F6-4EF2-9323-04C12511D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5876C5D-E784-47ED-8CC6-EAC091C90D22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30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ตัวยึดเนื้อหา 2">
            <a:extLst>
              <a:ext uri="{FF2B5EF4-FFF2-40B4-BE49-F238E27FC236}">
                <a16:creationId xmlns:a16="http://schemas.microsoft.com/office/drawing/2014/main" id="{CE4BBAC2-12A9-4B54-B975-476B65F0EEAA}"/>
              </a:ext>
            </a:extLst>
          </p:cNvPr>
          <p:cNvSpPr txBox="1">
            <a:spLocks/>
          </p:cNvSpPr>
          <p:nvPr/>
        </p:nvSpPr>
        <p:spPr bwMode="auto">
          <a:xfrm>
            <a:off x="2238376" y="1125538"/>
            <a:ext cx="7972425" cy="5091112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๕.  การใช้คำพ้อง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คำพ้อง  คือ  คำที่มีลักษณะเหมือนกัน หรือซ้ำกัน  เช่น  เขียนเหมือนกัน  หรือออกเสียงเหมือนกัน  หรือเหมือนกันทั้งรูปและเสียง  แต่มีความหมายต่างกัน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ซึ่งจะพิจารณาตามเนื้อความของคำที่เกี่ยวข้องกับคำพ้องหรือคำที่เขียนต่างกัน แต่มีความหมายเหมือนกัน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คำพ้องแบ่งเป็น  ๓  ชนิดคือ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	๑.   คำพ้องรูป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	๒.  คำพ้องเสียง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	๓.  คำพ้องความ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sz="26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1">
            <a:extLst>
              <a:ext uri="{FF2B5EF4-FFF2-40B4-BE49-F238E27FC236}">
                <a16:creationId xmlns:a16="http://schemas.microsoft.com/office/drawing/2014/main" id="{8A8A8921-28BE-4DCC-B50E-468110437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C1873BFA-03FD-4D00-A2F4-720B15F007BA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31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3459D56B-1F6F-49FA-A658-9AF1899BDBFC}"/>
              </a:ext>
            </a:extLst>
          </p:cNvPr>
          <p:cNvSpPr txBox="1">
            <a:spLocks/>
          </p:cNvSpPr>
          <p:nvPr/>
        </p:nvSpPr>
        <p:spPr bwMode="auto">
          <a:xfrm>
            <a:off x="2238376" y="692150"/>
            <a:ext cx="7972425" cy="50927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๕.  การใช้คำพ้อง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คำพ้องรูป	 </a:t>
            </a: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คือ คำที่เขียนรูปเดียวกัน  แต่มีการสะกด การออกเสียงที่ต่างกัน  และมีความหมายที่แตกต่างกัน เวลาอ่านจะต้องสังเกตความหมายของคำในประโยคจึงจะอ่านได้ถูกต้อง เช่น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sz="26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sz="26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DF50C0E-ADE8-4E27-BA14-DFBC8B98C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1" y="2565400"/>
            <a:ext cx="7000875" cy="28003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 u="sng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4400" u="none" dirty="0">
                <a:solidFill>
                  <a:srgbClr val="402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		“</a:t>
            </a:r>
            <a:r>
              <a:rPr lang="th-TH" altLang="th-TH" sz="4400" u="none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ที่ริมเชิง</a:t>
            </a:r>
            <a:r>
              <a:rPr lang="th-TH" altLang="th-TH" sz="4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เสลา</a:t>
            </a:r>
            <a:r>
              <a:rPr lang="th-TH" altLang="th-TH" sz="4400" u="none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ภูผาใหญ่</a:t>
            </a:r>
            <a:r>
              <a:rPr lang="th-TH" altLang="th-TH" sz="4400" u="none" dirty="0">
                <a:solidFill>
                  <a:srgbClr val="402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			    </a:t>
            </a:r>
            <a:r>
              <a:rPr lang="th-TH" altLang="th-TH" sz="4400" u="none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ล้วนกอไผ่ลำสล้าง</a:t>
            </a:r>
            <a:r>
              <a:rPr lang="th-TH" altLang="th-TH" sz="4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เสลา</a:t>
            </a:r>
            <a:r>
              <a:rPr lang="th-TH" altLang="th-TH" sz="4400" u="none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เห็น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4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              </a:t>
            </a:r>
            <a:r>
              <a:rPr lang="th-TH" altLang="th-TH" sz="4400" u="none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หัดโบกปูนใบ</a:t>
            </a:r>
            <a:r>
              <a:rPr lang="th-TH" altLang="th-TH" sz="4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เสมา</a:t>
            </a:r>
            <a:r>
              <a:rPr lang="th-TH" altLang="th-TH" sz="4400" u="none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กว่าจะเป็น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4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 </a:t>
            </a:r>
            <a:r>
              <a:rPr lang="th-TH" altLang="th-TH" sz="4400" u="none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หน้าโฮเต็ลปลูก</a:t>
            </a:r>
            <a:r>
              <a:rPr lang="th-TH" altLang="th-TH" sz="4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เสมา</a:t>
            </a:r>
            <a:r>
              <a:rPr lang="th-TH" altLang="th-TH" sz="4400" u="none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Cordia New" pitchFamily="34" charset="-34"/>
              </a:rPr>
              <a:t>ดูเพราตา”</a:t>
            </a:r>
            <a:endParaRPr lang="en-US" altLang="th-TH" sz="4400" u="none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1">
            <a:extLst>
              <a:ext uri="{FF2B5EF4-FFF2-40B4-BE49-F238E27FC236}">
                <a16:creationId xmlns:a16="http://schemas.microsoft.com/office/drawing/2014/main" id="{78185A9E-E14D-4F27-A54D-AD40200DA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7A38E34F-C95A-4A83-B95F-83E0A7DD739D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32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070F47A1-1238-47E6-BEB2-ABFEB5AC3A57}"/>
              </a:ext>
            </a:extLst>
          </p:cNvPr>
          <p:cNvSpPr txBox="1">
            <a:spLocks/>
          </p:cNvSpPr>
          <p:nvPr/>
        </p:nvSpPr>
        <p:spPr bwMode="auto">
          <a:xfrm>
            <a:off x="2419350" y="16287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ngsana New" pitchFamily="18" charset="-34"/>
              <a:buChar char="4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E9964"/>
              </a:buClr>
              <a:buNone/>
              <a:defRPr/>
            </a:pPr>
            <a:r>
              <a:rPr lang="th-TH" altLang="th-TH" b="1" kern="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เสลา</a:t>
            </a: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b="1" kern="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อ่านว่า</a:t>
            </a: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</a:t>
            </a:r>
            <a:r>
              <a:rPr lang="th-TH" altLang="th-TH" b="1" kern="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 – ลา     	</a:t>
            </a:r>
            <a:r>
              <a:rPr lang="th-TH" altLang="th-TH" b="1" kern="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</a:t>
            </a: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altLang="th-TH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เขา, หิน</a:t>
            </a:r>
            <a:endParaRPr lang="en-US" altLang="th-TH" kern="0" dirty="0">
              <a:solidFill>
                <a:srgbClr val="402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Clr>
                <a:srgbClr val="CE9964"/>
              </a:buClr>
              <a:buNone/>
              <a:defRPr/>
            </a:pP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b="1" kern="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อ่านว่า</a:t>
            </a: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</a:t>
            </a:r>
            <a:r>
              <a:rPr lang="th-TH" altLang="th-TH" b="1" kern="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สะ – เหฺลา   	</a:t>
            </a:r>
            <a:r>
              <a:rPr lang="th-TH" altLang="th-TH" b="1" kern="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</a:t>
            </a: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altLang="th-TH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สวยงาม, ชื่อต้นไม้</a:t>
            </a:r>
          </a:p>
          <a:p>
            <a:pPr>
              <a:buClr>
                <a:srgbClr val="CE9964"/>
              </a:buClr>
              <a:buNone/>
              <a:defRPr/>
            </a:pPr>
            <a:endParaRPr lang="th-TH" altLang="th-TH" kern="0" dirty="0">
              <a:solidFill>
                <a:srgbClr val="402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Clr>
                <a:srgbClr val="CE9964"/>
              </a:buClr>
              <a:buNone/>
              <a:defRPr/>
            </a:pPr>
            <a:r>
              <a:rPr lang="th-TH" altLang="th-TH" b="1" kern="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เสมา</a:t>
            </a: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	</a:t>
            </a:r>
            <a:r>
              <a:rPr lang="th-TH" altLang="th-TH" b="1" kern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อ่านว่า       </a:t>
            </a:r>
            <a:r>
              <a:rPr lang="th-TH" altLang="th-TH" b="1" kern="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 – มา    </a:t>
            </a: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	</a:t>
            </a:r>
            <a:r>
              <a:rPr lang="th-TH" altLang="th-TH" b="1" kern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</a:t>
            </a: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รูปเครื่องหมายคล้ายใบ					โพธิ์ใช้บอกเขตพระอุโบสถ </a:t>
            </a:r>
          </a:p>
          <a:p>
            <a:pPr>
              <a:buClr>
                <a:srgbClr val="CE9964"/>
              </a:buClr>
              <a:buNone/>
              <a:defRPr/>
            </a:pP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   	</a:t>
            </a:r>
            <a:r>
              <a:rPr lang="th-TH" altLang="th-TH" b="1" kern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อ่านว่า      </a:t>
            </a:r>
            <a:r>
              <a:rPr lang="th-TH" altLang="th-TH" b="1" kern="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สะ – เหฺมา</a:t>
            </a: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	</a:t>
            </a:r>
            <a:r>
              <a:rPr lang="th-TH" altLang="th-TH" b="1" kern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  </a:t>
            </a:r>
            <a:r>
              <a:rPr lang="th-TH" altLang="th-TH" b="1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ชื่อต้นไม้ชนิดหนึ่ง </a:t>
            </a:r>
            <a:r>
              <a:rPr lang="th-TH" altLang="th-TH" kern="0" dirty="0">
                <a:solidFill>
                  <a:srgbClr val="402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en-US" altLang="th-TH" kern="0" dirty="0">
              <a:solidFill>
                <a:srgbClr val="402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Clr>
                <a:srgbClr val="CE9964"/>
              </a:buClr>
              <a:defRPr/>
            </a:pPr>
            <a:endParaRPr lang="th-TH" altLang="th-TH" kern="0" dirty="0">
              <a:solidFill>
                <a:srgbClr val="402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874617A-169F-4226-88AF-C9DE9CEA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74" y="571481"/>
            <a:ext cx="3857652" cy="830997"/>
          </a:xfrm>
          <a:prstGeom prst="rect">
            <a:avLst/>
          </a:prstGeom>
          <a:solidFill>
            <a:srgbClr val="0070C0"/>
          </a:solidFill>
          <a:ln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th-TH" sz="3600" b="1" ker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4800" b="1" ker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การอ่านคำพ้องรูป</a:t>
            </a:r>
            <a:endParaRPr lang="th-TH" sz="4800" b="1" kern="0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1">
            <a:extLst>
              <a:ext uri="{FF2B5EF4-FFF2-40B4-BE49-F238E27FC236}">
                <a16:creationId xmlns:a16="http://schemas.microsoft.com/office/drawing/2014/main" id="{4404BC99-AA92-4B90-991F-3B5F702E9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26339D93-7176-42E6-96AB-A97AC5AEDF36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33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28D75A5C-669F-4CC3-A779-47C6C6A22D51}"/>
              </a:ext>
            </a:extLst>
          </p:cNvPr>
          <p:cNvSpPr txBox="1">
            <a:spLocks/>
          </p:cNvSpPr>
          <p:nvPr/>
        </p:nvSpPr>
        <p:spPr bwMode="auto">
          <a:xfrm>
            <a:off x="2238376" y="692150"/>
            <a:ext cx="7972425" cy="50927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๕.  การใช้คำพ้อง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คำพ้องเสียง  คือ  คำที่ออกเสียงเหมือนกัน แต่เขียนไม่เหมือนกัน และมีความหมายต่างกัน เช่น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sz="26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sz="26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sz="26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  <p:sp>
        <p:nvSpPr>
          <p:cNvPr id="6" name="ตัวยึดเนื้อหา 2">
            <a:extLst>
              <a:ext uri="{FF2B5EF4-FFF2-40B4-BE49-F238E27FC236}">
                <a16:creationId xmlns:a16="http://schemas.microsoft.com/office/drawing/2014/main" id="{59230169-0629-4496-AF2D-5116E4CD85D6}"/>
              </a:ext>
            </a:extLst>
          </p:cNvPr>
          <p:cNvSpPr txBox="1">
            <a:spLocks/>
          </p:cNvSpPr>
          <p:nvPr/>
        </p:nvSpPr>
        <p:spPr bwMode="auto">
          <a:xfrm>
            <a:off x="2514600" y="2133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ngsana New" pitchFamily="18" charset="-34"/>
              <a:buChar char="4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E9964"/>
              </a:buClr>
              <a:buNone/>
              <a:defRPr/>
            </a:pPr>
            <a:r>
              <a:rPr lang="th-TH" altLang="th-TH" sz="4400" kern="0" dirty="0">
                <a:solidFill>
                  <a:srgbClr val="402000"/>
                </a:solidFill>
                <a:latin typeface="Angsana New"/>
                <a:cs typeface="Angsana New" pitchFamily="18" charset="-34"/>
              </a:rPr>
              <a:t>			</a:t>
            </a:r>
            <a:r>
              <a:rPr lang="th-TH" altLang="th-TH" sz="4400" b="1" kern="0" dirty="0">
                <a:solidFill>
                  <a:srgbClr val="C00000"/>
                </a:solidFill>
                <a:latin typeface="Angsana New"/>
                <a:cs typeface="Angsana New" pitchFamily="18" charset="-34"/>
              </a:rPr>
              <a:t>ข้า</a:t>
            </a:r>
            <a:r>
              <a:rPr lang="th-TH" altLang="th-TH" sz="4400" b="1" kern="0" dirty="0">
                <a:solidFill>
                  <a:srgbClr val="002060"/>
                </a:solidFill>
                <a:latin typeface="Angsana New"/>
                <a:cs typeface="Angsana New" pitchFamily="18" charset="-34"/>
              </a:rPr>
              <a:t>ได้เช่านาวาให้</a:t>
            </a:r>
            <a:r>
              <a:rPr lang="th-TH" altLang="th-TH" sz="4400" b="1" kern="0" dirty="0">
                <a:solidFill>
                  <a:srgbClr val="C00000"/>
                </a:solidFill>
                <a:latin typeface="Angsana New"/>
                <a:cs typeface="Angsana New" pitchFamily="18" charset="-34"/>
              </a:rPr>
              <a:t>ค่า</a:t>
            </a:r>
            <a:r>
              <a:rPr lang="th-TH" altLang="th-TH" sz="4400" b="1" kern="0" dirty="0">
                <a:solidFill>
                  <a:srgbClr val="002060"/>
                </a:solidFill>
                <a:latin typeface="Angsana New"/>
                <a:cs typeface="Angsana New" pitchFamily="18" charset="-34"/>
              </a:rPr>
              <a:t>เช่า</a:t>
            </a:r>
            <a:r>
              <a:rPr lang="th-TH" altLang="th-TH" sz="4400" b="1" kern="0" dirty="0">
                <a:solidFill>
                  <a:srgbClr val="402000"/>
                </a:solidFill>
                <a:latin typeface="Angsana New"/>
                <a:cs typeface="Angsana New" pitchFamily="18" charset="-34"/>
              </a:rPr>
              <a:t>		</a:t>
            </a:r>
          </a:p>
          <a:p>
            <a:pPr>
              <a:buClr>
                <a:srgbClr val="CE9964"/>
              </a:buClr>
              <a:buNone/>
              <a:defRPr/>
            </a:pPr>
            <a:r>
              <a:rPr lang="th-TH" altLang="th-TH" sz="4400" b="1" kern="0" dirty="0">
                <a:solidFill>
                  <a:srgbClr val="402000"/>
                </a:solidFill>
                <a:latin typeface="Angsana New"/>
                <a:cs typeface="Angsana New" pitchFamily="18" charset="-34"/>
              </a:rPr>
              <a:t>		</a:t>
            </a:r>
            <a:r>
              <a:rPr lang="th-TH" altLang="th-TH" sz="4400" b="1" kern="0" dirty="0">
                <a:solidFill>
                  <a:srgbClr val="002060"/>
                </a:solidFill>
                <a:latin typeface="Angsana New"/>
                <a:cs typeface="Angsana New" pitchFamily="18" charset="-34"/>
              </a:rPr>
              <a:t>ริมศาลเจ้าเจ๊กบ้ามัน</a:t>
            </a:r>
            <a:r>
              <a:rPr lang="th-TH" altLang="th-TH" sz="4400" b="1" kern="0" dirty="0">
                <a:solidFill>
                  <a:srgbClr val="C00000"/>
                </a:solidFill>
                <a:latin typeface="Angsana New"/>
                <a:cs typeface="Angsana New" pitchFamily="18" charset="-34"/>
              </a:rPr>
              <a:t>ฆ่า</a:t>
            </a:r>
            <a:r>
              <a:rPr lang="th-TH" altLang="th-TH" sz="4400" b="1" kern="0" dirty="0">
                <a:solidFill>
                  <a:srgbClr val="002060"/>
                </a:solidFill>
                <a:latin typeface="Angsana New"/>
                <a:cs typeface="Angsana New" pitchFamily="18" charset="-34"/>
              </a:rPr>
              <a:t>หมู</a:t>
            </a:r>
            <a:endParaRPr lang="en-US" altLang="th-TH" sz="4400" b="1" kern="0" dirty="0">
              <a:solidFill>
                <a:srgbClr val="002060"/>
              </a:solidFill>
              <a:latin typeface="Angsana New"/>
              <a:cs typeface="Angsana New" pitchFamily="18" charset="-34"/>
            </a:endParaRPr>
          </a:p>
          <a:p>
            <a:pPr>
              <a:buClr>
                <a:srgbClr val="CE9964"/>
              </a:buClr>
              <a:buNone/>
              <a:defRPr/>
            </a:pPr>
            <a:r>
              <a:rPr lang="th-TH" altLang="th-TH" sz="4400" b="1" kern="0" dirty="0">
                <a:solidFill>
                  <a:srgbClr val="402000"/>
                </a:solidFill>
                <a:latin typeface="Angsana New"/>
                <a:cs typeface="Angsana New" pitchFamily="18" charset="-34"/>
              </a:rPr>
              <a:t>		</a:t>
            </a:r>
            <a:r>
              <a:rPr lang="th-TH" altLang="th-TH" sz="4400" b="1" kern="0" dirty="0">
                <a:solidFill>
                  <a:srgbClr val="C00000"/>
                </a:solidFill>
                <a:latin typeface="Angsana New"/>
                <a:cs typeface="Angsana New" pitchFamily="18" charset="-34"/>
              </a:rPr>
              <a:t>กำ</a:t>
            </a:r>
            <a:r>
              <a:rPr lang="th-TH" altLang="th-TH" sz="4400" b="1" kern="0" dirty="0">
                <a:solidFill>
                  <a:srgbClr val="002060"/>
                </a:solidFill>
                <a:latin typeface="Angsana New"/>
                <a:cs typeface="Angsana New" pitchFamily="18" charset="-34"/>
              </a:rPr>
              <a:t>ไว้มั่นแล้วไม่ทำ</a:t>
            </a:r>
            <a:r>
              <a:rPr lang="th-TH" altLang="th-TH" sz="4400" b="1" kern="0" dirty="0">
                <a:solidFill>
                  <a:srgbClr val="C00000"/>
                </a:solidFill>
                <a:latin typeface="Angsana New"/>
                <a:cs typeface="Angsana New" pitchFamily="18" charset="-34"/>
              </a:rPr>
              <a:t>กำม์</a:t>
            </a:r>
            <a:r>
              <a:rPr lang="th-TH" altLang="th-TH" sz="4400" b="1" kern="0" dirty="0">
                <a:solidFill>
                  <a:srgbClr val="002060"/>
                </a:solidFill>
                <a:latin typeface="Angsana New"/>
                <a:cs typeface="Angsana New" pitchFamily="18" charset="-34"/>
              </a:rPr>
              <a:t>ของกู	</a:t>
            </a:r>
            <a:r>
              <a:rPr lang="th-TH" altLang="th-TH" sz="4400" b="1" kern="0" dirty="0">
                <a:solidFill>
                  <a:srgbClr val="402000"/>
                </a:solidFill>
                <a:latin typeface="Angsana New"/>
                <a:cs typeface="Angsana New" pitchFamily="18" charset="-34"/>
              </a:rPr>
              <a:t>	</a:t>
            </a:r>
          </a:p>
          <a:p>
            <a:pPr>
              <a:buClr>
                <a:srgbClr val="CE9964"/>
              </a:buClr>
              <a:buNone/>
              <a:defRPr/>
            </a:pPr>
            <a:r>
              <a:rPr lang="th-TH" altLang="th-TH" sz="4400" b="1" kern="0" dirty="0">
                <a:solidFill>
                  <a:srgbClr val="402000"/>
                </a:solidFill>
                <a:latin typeface="Angsana New"/>
                <a:cs typeface="Angsana New" pitchFamily="18" charset="-34"/>
              </a:rPr>
              <a:t>		</a:t>
            </a:r>
            <a:r>
              <a:rPr lang="th-TH" altLang="th-TH" sz="4400" b="1" kern="0" dirty="0">
                <a:solidFill>
                  <a:srgbClr val="002060"/>
                </a:solidFill>
                <a:latin typeface="Angsana New"/>
                <a:cs typeface="Angsana New" pitchFamily="18" charset="-34"/>
              </a:rPr>
              <a:t>จะทนสู้บาป</a:t>
            </a:r>
            <a:r>
              <a:rPr lang="th-TH" altLang="th-TH" sz="4400" b="1" kern="0" dirty="0">
                <a:solidFill>
                  <a:srgbClr val="C00000"/>
                </a:solidFill>
                <a:latin typeface="Angsana New"/>
                <a:cs typeface="Angsana New" pitchFamily="18" charset="-34"/>
              </a:rPr>
              <a:t>กรรม</a:t>
            </a:r>
            <a:r>
              <a:rPr lang="th-TH" altLang="th-TH" sz="4400" b="1" kern="0" dirty="0">
                <a:solidFill>
                  <a:srgbClr val="002060"/>
                </a:solidFill>
                <a:latin typeface="Angsana New"/>
                <a:cs typeface="Angsana New" pitchFamily="18" charset="-34"/>
              </a:rPr>
              <a:t>ไปทำไม</a:t>
            </a:r>
            <a:endParaRPr lang="en-US" altLang="th-TH" sz="4400" b="1" kern="0" dirty="0">
              <a:solidFill>
                <a:srgbClr val="002060"/>
              </a:solidFill>
              <a:latin typeface="Angsana New"/>
              <a:cs typeface="Angsana New" pitchFamily="18" charset="-34"/>
            </a:endParaRPr>
          </a:p>
          <a:p>
            <a:pPr>
              <a:buClr>
                <a:srgbClr val="CE9964"/>
              </a:buClr>
              <a:defRPr/>
            </a:pPr>
            <a:endParaRPr lang="th-TH" altLang="th-TH" kern="0" dirty="0">
              <a:solidFill>
                <a:srgbClr val="402000"/>
              </a:solidFill>
              <a:latin typeface="Angsana New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1">
            <a:extLst>
              <a:ext uri="{FF2B5EF4-FFF2-40B4-BE49-F238E27FC236}">
                <a16:creationId xmlns:a16="http://schemas.microsoft.com/office/drawing/2014/main" id="{879EC813-80DB-4439-94E9-373243F9B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62EA9479-B3B3-4652-AB3E-4A7ED08027D2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34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DD77377F-EAD6-4D15-845D-85AA82F67C0B}"/>
              </a:ext>
            </a:extLst>
          </p:cNvPr>
          <p:cNvSpPr txBox="1">
            <a:spLocks/>
          </p:cNvSpPr>
          <p:nvPr/>
        </p:nvSpPr>
        <p:spPr bwMode="auto">
          <a:xfrm>
            <a:off x="2463800" y="14128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ngsana New" pitchFamily="18" charset="-34"/>
              <a:buChar char="4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E9964"/>
              </a:buClr>
              <a:buNone/>
              <a:defRPr/>
            </a:pPr>
            <a:r>
              <a:rPr lang="th-TH" altLang="th-TH" b="1" kern="0" dirty="0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กรรม</a:t>
            </a:r>
            <a:r>
              <a:rPr lang="th-TH" altLang="th-TH" b="1" kern="0" dirty="0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หมายถึง     </a:t>
            </a:r>
            <a:r>
              <a:rPr lang="th-TH" altLang="th-TH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การกระทำ, การงาน, บาป  ซึ่งทำให้ได้รับผลร้าย เช่น คนไทยเชื่อเรื่องกฎแห่งกรรม</a:t>
            </a:r>
            <a:endParaRPr lang="en-US" altLang="th-TH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Clr>
                <a:srgbClr val="CE9964"/>
              </a:buClr>
              <a:buNone/>
              <a:defRPr/>
            </a:pPr>
            <a:r>
              <a:rPr lang="en-US" altLang="th-TH" b="1" kern="0" dirty="0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 	</a:t>
            </a:r>
            <a:r>
              <a:rPr lang="th-TH" altLang="th-TH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กำ</a:t>
            </a:r>
            <a:r>
              <a:rPr lang="th-TH" altLang="th-TH" b="1" kern="0" dirty="0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หมายถึง     </a:t>
            </a:r>
            <a:r>
              <a:rPr lang="th-TH" altLang="th-TH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ทำนิ้วมือให้งอจนจดอุ้งมือ, ซี่ล้อรถ</a:t>
            </a:r>
          </a:p>
          <a:p>
            <a:pPr>
              <a:buClr>
                <a:srgbClr val="CE9964"/>
              </a:buClr>
              <a:buNone/>
              <a:defRPr/>
            </a:pPr>
            <a:r>
              <a:rPr lang="th-TH" altLang="th-TH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หรือเกวียน  เช่น  ให้นักเรียนทุกคนกำมือไว้</a:t>
            </a:r>
          </a:p>
          <a:p>
            <a:pPr>
              <a:buClr>
                <a:srgbClr val="CE9964"/>
              </a:buClr>
              <a:buNone/>
              <a:defRPr/>
            </a:pPr>
            <a:r>
              <a:rPr lang="th-TH" altLang="th-TH" b="1" kern="0" dirty="0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กำม์</a:t>
            </a:r>
            <a:r>
              <a:rPr lang="th-TH" altLang="th-TH" b="1" kern="0" dirty="0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หมายถึง      </a:t>
            </a:r>
            <a:r>
              <a:rPr lang="th-TH" altLang="th-TH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การกระทำ, การงาน, บาป, การกระทำซึ่งทำให้ได้รับผลร้าย   “กำม์</a:t>
            </a:r>
            <a:r>
              <a:rPr lang="en-US" altLang="th-TH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altLang="th-TH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เป็นภาษาเก่าที่เขียนไว้ในสมุดไทย ซึ่งเป็นผลงานเจ้าฟ้ากุ้ง ในสมัยอยุธยา  ปัจจุบัน  เขียนว่า  กรรม</a:t>
            </a:r>
            <a:endParaRPr lang="en-US" altLang="th-TH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Clr>
                <a:srgbClr val="CE9964"/>
              </a:buClr>
              <a:defRPr/>
            </a:pPr>
            <a:endParaRPr lang="th-TH" altLang="th-TH" b="1" kern="0" dirty="0">
              <a:solidFill>
                <a:srgbClr val="402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0985A57-06DF-4290-8956-604AEE370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595" y="372051"/>
            <a:ext cx="4224342" cy="830997"/>
          </a:xfrm>
          <a:prstGeom prst="rect">
            <a:avLst/>
          </a:prstGeom>
          <a:solidFill>
            <a:srgbClr val="0070C0"/>
          </a:solidFill>
          <a:ln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3600" b="1" ker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800" b="1" ker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ตัวอย่างคำพ้องเสียง</a:t>
            </a:r>
            <a:endParaRPr lang="th-TH" sz="4800" b="1" kern="0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A1C86D-876D-4B90-9367-7CFEFFC84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8640"/>
            <a:ext cx="2915816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/>
              </a:rPr>
              <a:t>การใช้คำ</a:t>
            </a:r>
          </a:p>
        </p:txBody>
      </p:sp>
      <p:sp>
        <p:nvSpPr>
          <p:cNvPr id="125955" name="Slide Number Placeholder 6">
            <a:extLst>
              <a:ext uri="{FF2B5EF4-FFF2-40B4-BE49-F238E27FC236}">
                <a16:creationId xmlns:a16="http://schemas.microsoft.com/office/drawing/2014/main" id="{CBF16114-B6F2-4C2F-8D9B-1C9FA450B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DE8DE364-7C71-4439-9126-495CDA2A42A3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35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ตัวยึดเนื้อหา 2">
            <a:extLst>
              <a:ext uri="{FF2B5EF4-FFF2-40B4-BE49-F238E27FC236}">
                <a16:creationId xmlns:a16="http://schemas.microsoft.com/office/drawing/2014/main" id="{34590764-D725-4641-9911-3BDB4571178C}"/>
              </a:ext>
            </a:extLst>
          </p:cNvPr>
          <p:cNvSpPr txBox="1">
            <a:spLocks/>
          </p:cNvSpPr>
          <p:nvPr/>
        </p:nvSpPr>
        <p:spPr bwMode="auto">
          <a:xfrm>
            <a:off x="2238376" y="981076"/>
            <a:ext cx="7972425" cy="509111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๖.  คำไวยากรณ์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หมวดคำในภาษาไทย บางหมวดคำมีหน้าที่ทางไวยากรณ์ที่ต้องใช้ให้ถูกต้องตามบริบท เป็นกฎเกณฑ์ที่ผู้สื่อสารต้องใช้อย่างเคร่งครัด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เช่น คำลักษณนาม และคำบุพบท	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FED9BD61-3D7A-4758-B82C-4C030999B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924176"/>
            <a:ext cx="7848600" cy="3313113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66FFFF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ngsana New" panose="02020603050405020304" pitchFamily="18" charset="-34"/>
              </a:rPr>
              <a:t>คำลักษณนาม </a:t>
            </a:r>
            <a:r>
              <a:rPr lang="th-TH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ngsana New" panose="02020603050405020304" pitchFamily="18" charset="-34"/>
              </a:rPr>
              <a:t>คือคำนามที่ใช้บอกลักษณะของนาม </a:t>
            </a:r>
          </a:p>
          <a:p>
            <a:pPr algn="ctr">
              <a:defRPr/>
            </a:pPr>
            <a:r>
              <a:rPr lang="th-TH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ngsana New" panose="02020603050405020304" pitchFamily="18" charset="-34"/>
              </a:rPr>
              <a:t>เพื่อให้ทราบสัดส่วน รูปพรรณสัณฐาน</a:t>
            </a:r>
          </a:p>
          <a:p>
            <a:pPr algn="ctr">
              <a:defRPr/>
            </a:pPr>
            <a:r>
              <a:rPr lang="th-TH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ngsana New" panose="02020603050405020304" pitchFamily="18" charset="-34"/>
              </a:rPr>
              <a:t>ของคำนาม เรียกว่า </a:t>
            </a:r>
            <a:r>
              <a:rPr 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ngsana New" panose="02020603050405020304" pitchFamily="18" charset="-34"/>
              </a:rPr>
              <a:t>“</a:t>
            </a:r>
            <a:r>
              <a:rPr lang="th-TH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ngsana New" panose="02020603050405020304" pitchFamily="18" charset="-34"/>
              </a:rPr>
              <a:t>ลักษณนาม</a:t>
            </a:r>
            <a:r>
              <a:rPr 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ngsana New" panose="02020603050405020304" pitchFamily="18" charset="-34"/>
              </a:rPr>
              <a:t>”</a:t>
            </a:r>
            <a:endParaRPr lang="th-TH" sz="4000" b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ngsana New" panose="02020603050405020304" pitchFamily="18" charset="-34"/>
            </a:endParaRPr>
          </a:p>
          <a:p>
            <a:pPr algn="ctr">
              <a:defRPr/>
            </a:pPr>
            <a:endParaRPr lang="th-TH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3" descr="รีสอร์ทสไตล์ ซาฟารีแค้มปิ้ง">
            <a:extLst>
              <a:ext uri="{FF2B5EF4-FFF2-40B4-BE49-F238E27FC236}">
                <a16:creationId xmlns:a16="http://schemas.microsoft.com/office/drawing/2014/main" id="{03CFB7D5-0E13-490D-8AFB-26402CC62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8"/>
          <a:stretch>
            <a:fillRect/>
          </a:stretch>
        </p:blipFill>
        <p:spPr bwMode="auto">
          <a:xfrm>
            <a:off x="2770188" y="1576388"/>
            <a:ext cx="3757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6" descr="4697397e800ed">
            <a:extLst>
              <a:ext uri="{FF2B5EF4-FFF2-40B4-BE49-F238E27FC236}">
                <a16:creationId xmlns:a16="http://schemas.microsoft.com/office/drawing/2014/main" id="{CD97DE0C-165C-4B42-B852-70CA2FFAB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2636838"/>
            <a:ext cx="1655762" cy="1154112"/>
          </a:xfrm>
          <a:prstGeom prst="cloudCallout">
            <a:avLst>
              <a:gd name="adj1" fmla="val -133028"/>
              <a:gd name="adj2" fmla="val 3390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200" b="1">
                <a:solidFill>
                  <a:srgbClr val="000000"/>
                </a:solidFill>
              </a:rPr>
              <a:t>หลัง</a:t>
            </a:r>
          </a:p>
        </p:txBody>
      </p:sp>
      <p:sp>
        <p:nvSpPr>
          <p:cNvPr id="76803" name="Rectangle 3" descr="kapook_23997">
            <a:extLst>
              <a:ext uri="{FF2B5EF4-FFF2-40B4-BE49-F238E27FC236}">
                <a16:creationId xmlns:a16="http://schemas.microsoft.com/office/drawing/2014/main" id="{0C7C7469-352B-4541-B749-837AD265B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80400" cy="1296988"/>
          </a:xfrm>
          <a:blipFill dpi="0" rotWithShape="1">
            <a:blip r:embed="rId4" cstate="print"/>
            <a:srcRect/>
            <a:stretch>
              <a:fillRect/>
            </a:stretch>
          </a:blipFill>
        </p:spPr>
        <p:txBody>
          <a:bodyPr/>
          <a:lstStyle/>
          <a:p>
            <a:pPr algn="l" eaLnBrk="1" hangingPunct="1">
              <a:defRPr/>
            </a:pPr>
            <a:r>
              <a:rPr lang="th-T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ตัวอย่างคำลักษณนาม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2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5" descr="4697397e800ed">
            <a:extLst>
              <a:ext uri="{FF2B5EF4-FFF2-40B4-BE49-F238E27FC236}">
                <a16:creationId xmlns:a16="http://schemas.microsoft.com/office/drawing/2014/main" id="{551D75ED-88B4-43D3-B9B9-88C2F920A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4508501"/>
            <a:ext cx="1655762" cy="1154113"/>
          </a:xfrm>
          <a:prstGeom prst="cloudCallout">
            <a:avLst>
              <a:gd name="adj1" fmla="val -27949"/>
              <a:gd name="adj2" fmla="val -90713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200" b="1">
                <a:solidFill>
                  <a:srgbClr val="000000"/>
                </a:solidFill>
              </a:rPr>
              <a:t>คู่</a:t>
            </a:r>
          </a:p>
        </p:txBody>
      </p:sp>
      <p:pic>
        <p:nvPicPr>
          <p:cNvPr id="27654" name="Picture 7" descr="6E64C277-009C-4445-8A9B-7949C9C0E11B">
            <a:extLst>
              <a:ext uri="{FF2B5EF4-FFF2-40B4-BE49-F238E27FC236}">
                <a16:creationId xmlns:a16="http://schemas.microsoft.com/office/drawing/2014/main" id="{A661A19A-7C95-4B57-BB9C-D80BCCE9E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73239"/>
            <a:ext cx="2533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ED_W007">
            <a:extLst>
              <a:ext uri="{FF2B5EF4-FFF2-40B4-BE49-F238E27FC236}">
                <a16:creationId xmlns:a16="http://schemas.microsoft.com/office/drawing/2014/main" id="{9059CBEF-5081-4F1E-B285-12745E59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773239"/>
            <a:ext cx="3235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AutoShape 10" descr="4697397e800ed">
            <a:extLst>
              <a:ext uri="{FF2B5EF4-FFF2-40B4-BE49-F238E27FC236}">
                <a16:creationId xmlns:a16="http://schemas.microsoft.com/office/drawing/2014/main" id="{98DA5F4E-4E1D-4BA1-BB70-D907508FA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4581526"/>
            <a:ext cx="1655763" cy="1154113"/>
          </a:xfrm>
          <a:prstGeom prst="cloudCallout">
            <a:avLst>
              <a:gd name="adj1" fmla="val 8963"/>
              <a:gd name="adj2" fmla="val -11863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200" b="1">
                <a:solidFill>
                  <a:srgbClr val="000000"/>
                </a:solidFill>
              </a:rPr>
              <a:t>ข้าง</a:t>
            </a:r>
          </a:p>
        </p:txBody>
      </p:sp>
      <p:sp>
        <p:nvSpPr>
          <p:cNvPr id="10" name="Rectangle 3" descr="kapook_23997">
            <a:extLst>
              <a:ext uri="{FF2B5EF4-FFF2-40B4-BE49-F238E27FC236}">
                <a16:creationId xmlns:a16="http://schemas.microsoft.com/office/drawing/2014/main" id="{852726C6-E94D-484D-B52A-A9F45B56C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80400" cy="1296988"/>
          </a:xfrm>
          <a:blipFill dpi="0" rotWithShape="1">
            <a:blip r:embed="rId5" cstate="print"/>
            <a:srcRect/>
            <a:stretch>
              <a:fillRect/>
            </a:stretch>
          </a:blipFill>
        </p:spPr>
        <p:txBody>
          <a:bodyPr/>
          <a:lstStyle/>
          <a:p>
            <a:pPr algn="l" eaLnBrk="1" hangingPunct="1">
              <a:defRPr/>
            </a:pPr>
            <a:r>
              <a:rPr lang="th-T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ตัวอย่างคำลักษณนาม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2" grpId="1" animBg="1"/>
      <p:bldP spid="27656" grpId="0" animBg="1"/>
      <p:bldP spid="2765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AutoShape 8" descr="4697397e800ed">
            <a:extLst>
              <a:ext uri="{FF2B5EF4-FFF2-40B4-BE49-F238E27FC236}">
                <a16:creationId xmlns:a16="http://schemas.microsoft.com/office/drawing/2014/main" id="{C6E47DC8-4D38-4530-8308-120FC5988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708276"/>
            <a:ext cx="1655762" cy="1154113"/>
          </a:xfrm>
          <a:prstGeom prst="cloudCallout">
            <a:avLst>
              <a:gd name="adj1" fmla="val -151440"/>
              <a:gd name="adj2" fmla="val 887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200" b="1">
                <a:solidFill>
                  <a:srgbClr val="000000"/>
                </a:solidFill>
              </a:rPr>
              <a:t>เล่ม</a:t>
            </a:r>
          </a:p>
        </p:txBody>
      </p:sp>
      <p:pic>
        <p:nvPicPr>
          <p:cNvPr id="28678" name="Picture 13" descr="candle">
            <a:extLst>
              <a:ext uri="{FF2B5EF4-FFF2-40B4-BE49-F238E27FC236}">
                <a16:creationId xmlns:a16="http://schemas.microsoft.com/office/drawing/2014/main" id="{9C40022B-C716-4A34-8F8A-AA751B687C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73239"/>
            <a:ext cx="2573338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 descr="kapook_23997">
            <a:extLst>
              <a:ext uri="{FF2B5EF4-FFF2-40B4-BE49-F238E27FC236}">
                <a16:creationId xmlns:a16="http://schemas.microsoft.com/office/drawing/2014/main" id="{CAB8CAB2-AFF4-4E0B-BCCE-A32CEC07C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80400" cy="1296988"/>
          </a:xfrm>
          <a:blipFill dpi="0" rotWithShape="1">
            <a:blip r:embed="rId4" cstate="print"/>
            <a:srcRect/>
            <a:stretch>
              <a:fillRect/>
            </a:stretch>
          </a:blipFill>
        </p:spPr>
        <p:txBody>
          <a:bodyPr/>
          <a:lstStyle/>
          <a:p>
            <a:pPr algn="l" eaLnBrk="1" hangingPunct="1">
              <a:defRPr/>
            </a:pPr>
            <a:r>
              <a:rPr lang="th-T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ตัวอย่างคำลักษณนาม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 descr="4697397e800ed">
            <a:extLst>
              <a:ext uri="{FF2B5EF4-FFF2-40B4-BE49-F238E27FC236}">
                <a16:creationId xmlns:a16="http://schemas.microsoft.com/office/drawing/2014/main" id="{061F5AAB-2C3D-4765-895E-5AE18C9A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2781301"/>
            <a:ext cx="1655762" cy="1154113"/>
          </a:xfrm>
          <a:prstGeom prst="cloudCallout">
            <a:avLst>
              <a:gd name="adj1" fmla="val -209829"/>
              <a:gd name="adj2" fmla="val -10935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200" b="1">
                <a:solidFill>
                  <a:srgbClr val="000000"/>
                </a:solidFill>
              </a:rPr>
              <a:t>คัน</a:t>
            </a:r>
          </a:p>
        </p:txBody>
      </p:sp>
      <p:pic>
        <p:nvPicPr>
          <p:cNvPr id="29702" name="Picture 7" descr="7629">
            <a:extLst>
              <a:ext uri="{FF2B5EF4-FFF2-40B4-BE49-F238E27FC236}">
                <a16:creationId xmlns:a16="http://schemas.microsoft.com/office/drawing/2014/main" id="{8826E2DD-C98B-4B64-8F81-B73BEAF1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3520">
            <a:off x="2424113" y="2133601"/>
            <a:ext cx="35290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 descr="kapook_23997">
            <a:extLst>
              <a:ext uri="{FF2B5EF4-FFF2-40B4-BE49-F238E27FC236}">
                <a16:creationId xmlns:a16="http://schemas.microsoft.com/office/drawing/2014/main" id="{255EAF4F-46FB-4265-8D4B-778C2BE44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80400" cy="1296988"/>
          </a:xfrm>
          <a:blipFill dpi="0" rotWithShape="1">
            <a:blip r:embed="rId4" cstate="print"/>
            <a:srcRect/>
            <a:stretch>
              <a:fillRect/>
            </a:stretch>
          </a:blipFill>
        </p:spPr>
        <p:txBody>
          <a:bodyPr/>
          <a:lstStyle/>
          <a:p>
            <a:pPr algn="l" eaLnBrk="1" hangingPunct="1">
              <a:defRPr/>
            </a:pPr>
            <a:r>
              <a:rPr lang="th-T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ตัวอย่างคำลักษณนาม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5">
            <a:extLst>
              <a:ext uri="{FF2B5EF4-FFF2-40B4-BE49-F238E27FC236}">
                <a16:creationId xmlns:a16="http://schemas.microsoft.com/office/drawing/2014/main" id="{8C75E7B2-63FA-4C1C-B492-901E6CB9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22" y="1811656"/>
            <a:ext cx="98596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05056B"/>
                </a:solidFill>
                <a:latin typeface="Cordia New" pitchFamily="34" charset="-34"/>
                <a:cs typeface="Angsana New" panose="02020603050405020304" pitchFamily="18" charset="-34"/>
              </a:rPr>
              <a:t>	ภาษาที่กวีใช้เพื่อสร้างสรรค์ความงามให้แก่บทร้อยแก้วหรือบทร้อยกรอง </a:t>
            </a:r>
          </a:p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05056B"/>
                </a:solidFill>
                <a:latin typeface="Cordia New" pitchFamily="34" charset="-34"/>
                <a:cs typeface="Angsana New" panose="02020603050405020304" pitchFamily="18" charset="-34"/>
              </a:rPr>
              <a:t>มีหลักสำคัญที่เกี่ยวเนื่องกัน ๓ ประการคือ</a:t>
            </a:r>
          </a:p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05056B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		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๑. การสรรคำ </a:t>
            </a:r>
            <a:r>
              <a:rPr lang="th-TH" sz="3600" b="1" dirty="0">
                <a:solidFill>
                  <a:srgbClr val="05056B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หรือการเลือกใช้คำในการสื่อความคิด ความเข้าใจ ความรู้สึก อารมณ์ได้อย่างงดงามตรงตามที่ผู้พูดหรือผู้เขียนต้องการ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68849-3CC4-4721-B013-F7690B51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63" y="560562"/>
            <a:ext cx="9305675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</a:t>
            </a:r>
            <a:r>
              <a:rPr lang="th-TH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ภาษาที่กวีใช้เพื่อสร้างสรรค์ความงาม</a:t>
            </a: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394AAB43-1624-4032-9637-5334F5264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53DF69EE-C539-4FA7-BD60-A01E3F2AA911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5" descr="4697397e800ed">
            <a:extLst>
              <a:ext uri="{FF2B5EF4-FFF2-40B4-BE49-F238E27FC236}">
                <a16:creationId xmlns:a16="http://schemas.microsoft.com/office/drawing/2014/main" id="{3AFCE720-E237-4BB3-BAAB-CFC33AB06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581526"/>
            <a:ext cx="1655762" cy="1154113"/>
          </a:xfrm>
          <a:prstGeom prst="cloudCallout">
            <a:avLst>
              <a:gd name="adj1" fmla="val 66204"/>
              <a:gd name="adj2" fmla="val -8644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200" b="1">
                <a:solidFill>
                  <a:srgbClr val="000000"/>
                </a:solidFill>
              </a:rPr>
              <a:t>ดอก</a:t>
            </a:r>
          </a:p>
        </p:txBody>
      </p:sp>
      <p:pic>
        <p:nvPicPr>
          <p:cNvPr id="30726" name="Picture 7" descr="mar022_4">
            <a:extLst>
              <a:ext uri="{FF2B5EF4-FFF2-40B4-BE49-F238E27FC236}">
                <a16:creationId xmlns:a16="http://schemas.microsoft.com/office/drawing/2014/main" id="{F2CC8E70-55DF-4EAC-B62E-B6D4525E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66888"/>
            <a:ext cx="2649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toop">
            <a:extLst>
              <a:ext uri="{FF2B5EF4-FFF2-40B4-BE49-F238E27FC236}">
                <a16:creationId xmlns:a16="http://schemas.microsoft.com/office/drawing/2014/main" id="{82C624A2-DC8B-4AE7-BB46-C02716E5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r="23560" b="52092"/>
          <a:stretch>
            <a:fillRect/>
          </a:stretch>
        </p:blipFill>
        <p:spPr bwMode="auto">
          <a:xfrm>
            <a:off x="6527800" y="1773238"/>
            <a:ext cx="25923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AutoShape 9" descr="4697397e800ed">
            <a:extLst>
              <a:ext uri="{FF2B5EF4-FFF2-40B4-BE49-F238E27FC236}">
                <a16:creationId xmlns:a16="http://schemas.microsoft.com/office/drawing/2014/main" id="{E4BB7DCB-AD3C-4F00-AAD1-E5FF77F49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4581526"/>
            <a:ext cx="1655762" cy="1154113"/>
          </a:xfrm>
          <a:prstGeom prst="cloudCallout">
            <a:avLst>
              <a:gd name="adj1" fmla="val -14718"/>
              <a:gd name="adj2" fmla="val -9113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200" b="1">
                <a:solidFill>
                  <a:srgbClr val="000000"/>
                </a:solidFill>
              </a:rPr>
              <a:t>ห่อ</a:t>
            </a:r>
          </a:p>
        </p:txBody>
      </p:sp>
      <p:sp>
        <p:nvSpPr>
          <p:cNvPr id="30729" name="AutoShape 10" descr="4697397e800ed">
            <a:extLst>
              <a:ext uri="{FF2B5EF4-FFF2-40B4-BE49-F238E27FC236}">
                <a16:creationId xmlns:a16="http://schemas.microsoft.com/office/drawing/2014/main" id="{CADD45FA-4916-40C9-9F3A-1D9FB3A59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4508501"/>
            <a:ext cx="1800225" cy="1154113"/>
          </a:xfrm>
          <a:prstGeom prst="cloudCallout">
            <a:avLst>
              <a:gd name="adj1" fmla="val -47889"/>
              <a:gd name="adj2" fmla="val -8438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200" b="1">
                <a:solidFill>
                  <a:srgbClr val="000000"/>
                </a:solidFill>
              </a:rPr>
              <a:t>แหนบ</a:t>
            </a:r>
          </a:p>
        </p:txBody>
      </p:sp>
      <p:sp>
        <p:nvSpPr>
          <p:cNvPr id="11" name="Rectangle 3" descr="kapook_23997">
            <a:extLst>
              <a:ext uri="{FF2B5EF4-FFF2-40B4-BE49-F238E27FC236}">
                <a16:creationId xmlns:a16="http://schemas.microsoft.com/office/drawing/2014/main" id="{B4FCDEBC-A4E8-4668-BEE3-C27FA00EA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80400" cy="1296988"/>
          </a:xfrm>
          <a:blipFill dpi="0" rotWithShape="1">
            <a:blip r:embed="rId5" cstate="print"/>
            <a:srcRect/>
            <a:stretch>
              <a:fillRect/>
            </a:stretch>
          </a:blipFill>
        </p:spPr>
        <p:txBody>
          <a:bodyPr/>
          <a:lstStyle/>
          <a:p>
            <a:pPr algn="l" eaLnBrk="1" hangingPunct="1">
              <a:defRPr/>
            </a:pPr>
            <a:r>
              <a:rPr lang="th-T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ตัวอย่างคำลักษณนาม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5" grpId="1" animBg="1"/>
      <p:bldP spid="30728" grpId="0" animBg="1"/>
      <p:bldP spid="30728" grpId="1" animBg="1"/>
      <p:bldP spid="30729" grpId="0" animBg="1"/>
      <p:bldP spid="3072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AutoShape 9" descr="kapook_42696">
            <a:extLst>
              <a:ext uri="{FF2B5EF4-FFF2-40B4-BE49-F238E27FC236}">
                <a16:creationId xmlns:a16="http://schemas.microsoft.com/office/drawing/2014/main" id="{5ED0CE52-0B2F-4AE8-987A-16B85152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2492376"/>
            <a:ext cx="1655762" cy="1154113"/>
          </a:xfrm>
          <a:prstGeom prst="cloudCallout">
            <a:avLst>
              <a:gd name="adj1" fmla="val -154505"/>
              <a:gd name="adj2" fmla="val 40921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200" b="1">
                <a:solidFill>
                  <a:srgbClr val="000000"/>
                </a:solidFill>
              </a:rPr>
              <a:t>เรือน</a:t>
            </a:r>
          </a:p>
        </p:txBody>
      </p:sp>
      <p:pic>
        <p:nvPicPr>
          <p:cNvPr id="31750" name="Picture 10">
            <a:extLst>
              <a:ext uri="{FF2B5EF4-FFF2-40B4-BE49-F238E27FC236}">
                <a16:creationId xmlns:a16="http://schemas.microsoft.com/office/drawing/2014/main" id="{8921A20E-3133-45BF-870B-64B6E1D8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9" t="26367" r="36719" b="14561"/>
          <a:stretch>
            <a:fillRect/>
          </a:stretch>
        </p:blipFill>
        <p:spPr bwMode="auto">
          <a:xfrm>
            <a:off x="3000376" y="1341438"/>
            <a:ext cx="301307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 descr="kapook_23997">
            <a:extLst>
              <a:ext uri="{FF2B5EF4-FFF2-40B4-BE49-F238E27FC236}">
                <a16:creationId xmlns:a16="http://schemas.microsoft.com/office/drawing/2014/main" id="{16BDE92A-6992-46A0-B0DD-80E6C8365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80400" cy="1296988"/>
          </a:xfrm>
          <a:blipFill dpi="0" rotWithShape="1">
            <a:blip r:embed="rId4" cstate="print"/>
            <a:srcRect/>
            <a:stretch>
              <a:fillRect/>
            </a:stretch>
          </a:blipFill>
        </p:spPr>
        <p:txBody>
          <a:bodyPr/>
          <a:lstStyle/>
          <a:p>
            <a:pPr algn="l" eaLnBrk="1" hangingPunct="1">
              <a:defRPr/>
            </a:pPr>
            <a:r>
              <a:rPr lang="th-T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ตัวอย่างคำลักษณนาม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4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AutoShape 5" descr="kapook_42696">
            <a:extLst>
              <a:ext uri="{FF2B5EF4-FFF2-40B4-BE49-F238E27FC236}">
                <a16:creationId xmlns:a16="http://schemas.microsoft.com/office/drawing/2014/main" id="{7D4CCCFE-6796-41A2-9E24-12863B24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2852738"/>
            <a:ext cx="1655763" cy="1154112"/>
          </a:xfrm>
          <a:prstGeom prst="cloudCallout">
            <a:avLst>
              <a:gd name="adj1" fmla="val -138880"/>
              <a:gd name="adj2" fmla="val 14926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4200" b="1">
                <a:solidFill>
                  <a:srgbClr val="000000"/>
                </a:solidFill>
              </a:rPr>
              <a:t>องค์</a:t>
            </a:r>
          </a:p>
        </p:txBody>
      </p:sp>
      <p:pic>
        <p:nvPicPr>
          <p:cNvPr id="32774" name="Picture 7" descr="1">
            <a:extLst>
              <a:ext uri="{FF2B5EF4-FFF2-40B4-BE49-F238E27FC236}">
                <a16:creationId xmlns:a16="http://schemas.microsoft.com/office/drawing/2014/main" id="{96761F05-D96C-4599-8875-D7744783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1700214"/>
            <a:ext cx="25796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 descr="kapook_23997">
            <a:extLst>
              <a:ext uri="{FF2B5EF4-FFF2-40B4-BE49-F238E27FC236}">
                <a16:creationId xmlns:a16="http://schemas.microsoft.com/office/drawing/2014/main" id="{53B1BEC4-821C-40B1-949D-24CC792F3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80400" cy="1296988"/>
          </a:xfrm>
          <a:blipFill dpi="0" rotWithShape="1">
            <a:blip r:embed="rId4" cstate="print"/>
            <a:srcRect/>
            <a:stretch>
              <a:fillRect/>
            </a:stretch>
          </a:blipFill>
        </p:spPr>
        <p:txBody>
          <a:bodyPr/>
          <a:lstStyle/>
          <a:p>
            <a:pPr algn="l" eaLnBrk="1" hangingPunct="1">
              <a:defRPr/>
            </a:pPr>
            <a:r>
              <a:rPr lang="th-T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ตัวอย่างคำลักษณนาม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9" descr="bts4">
            <a:extLst>
              <a:ext uri="{FF2B5EF4-FFF2-40B4-BE49-F238E27FC236}">
                <a16:creationId xmlns:a16="http://schemas.microsoft.com/office/drawing/2014/main" id="{2DD541F2-CE97-4E1C-8DED-574E12D3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6"/>
          <a:stretch>
            <a:fillRect/>
          </a:stretch>
        </p:blipFill>
        <p:spPr bwMode="auto">
          <a:xfrm>
            <a:off x="2495550" y="1844675"/>
            <a:ext cx="74882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AutoShape 11" descr="kapook_42696">
            <a:extLst>
              <a:ext uri="{FF2B5EF4-FFF2-40B4-BE49-F238E27FC236}">
                <a16:creationId xmlns:a16="http://schemas.microsoft.com/office/drawing/2014/main" id="{C3675A5C-45BA-4E27-9843-D69B967A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4724401"/>
            <a:ext cx="2376488" cy="72072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3800" b="1">
                <a:solidFill>
                  <a:srgbClr val="000000"/>
                </a:solidFill>
              </a:rPr>
              <a:t>ขบวน</a:t>
            </a:r>
          </a:p>
        </p:txBody>
      </p:sp>
      <p:sp>
        <p:nvSpPr>
          <p:cNvPr id="8" name="Rectangle 3" descr="kapook_23997">
            <a:extLst>
              <a:ext uri="{FF2B5EF4-FFF2-40B4-BE49-F238E27FC236}">
                <a16:creationId xmlns:a16="http://schemas.microsoft.com/office/drawing/2014/main" id="{83CE8010-DB60-415F-8300-5149BBA0D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80400" cy="1296988"/>
          </a:xfrm>
          <a:blipFill dpi="0" rotWithShape="1">
            <a:blip r:embed="rId4" cstate="print"/>
            <a:srcRect/>
            <a:stretch>
              <a:fillRect/>
            </a:stretch>
          </a:blipFill>
        </p:spPr>
        <p:txBody>
          <a:bodyPr/>
          <a:lstStyle/>
          <a:p>
            <a:pPr algn="l" eaLnBrk="1" hangingPunct="1">
              <a:defRPr/>
            </a:pPr>
            <a:r>
              <a:rPr lang="th-T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ตัวอย่างคำลักษณนาม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AutoShape 5" descr="kapook_42696">
            <a:extLst>
              <a:ext uri="{FF2B5EF4-FFF2-40B4-BE49-F238E27FC236}">
                <a16:creationId xmlns:a16="http://schemas.microsoft.com/office/drawing/2014/main" id="{CB2465DB-E77B-4483-8D98-2E5184C29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2852739"/>
            <a:ext cx="2376487" cy="93662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3800" b="1">
                <a:solidFill>
                  <a:srgbClr val="000000"/>
                </a:solidFill>
              </a:rPr>
              <a:t>สาย</a:t>
            </a:r>
          </a:p>
        </p:txBody>
      </p:sp>
      <p:pic>
        <p:nvPicPr>
          <p:cNvPr id="36870" name="Picture 7" descr="img5">
            <a:extLst>
              <a:ext uri="{FF2B5EF4-FFF2-40B4-BE49-F238E27FC236}">
                <a16:creationId xmlns:a16="http://schemas.microsoft.com/office/drawing/2014/main" id="{393F3144-84A3-48B8-9516-EFDA48AF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5"/>
          <a:stretch>
            <a:fillRect/>
          </a:stretch>
        </p:blipFill>
        <p:spPr bwMode="auto">
          <a:xfrm>
            <a:off x="2208214" y="1844675"/>
            <a:ext cx="5113337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 descr="kapook_23997">
            <a:extLst>
              <a:ext uri="{FF2B5EF4-FFF2-40B4-BE49-F238E27FC236}">
                <a16:creationId xmlns:a16="http://schemas.microsoft.com/office/drawing/2014/main" id="{93CA773C-3CA6-4B13-A4F8-0A59D76FB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80400" cy="1296988"/>
          </a:xfrm>
          <a:blipFill dpi="0" rotWithShape="1">
            <a:blip r:embed="rId4" cstate="print"/>
            <a:srcRect/>
            <a:stretch>
              <a:fillRect/>
            </a:stretch>
          </a:blipFill>
        </p:spPr>
        <p:txBody>
          <a:bodyPr/>
          <a:lstStyle/>
          <a:p>
            <a:pPr algn="l" eaLnBrk="1" hangingPunct="1">
              <a:defRPr/>
            </a:pPr>
            <a:r>
              <a:rPr lang="th-T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ตัวอย่างคำลักษณนาม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6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C490E444-FD56-44D0-A248-27AC5E5F8473}"/>
              </a:ext>
            </a:extLst>
          </p:cNvPr>
          <p:cNvSpPr txBox="1">
            <a:spLocks/>
          </p:cNvSpPr>
          <p:nvPr/>
        </p:nvSpPr>
        <p:spPr bwMode="auto">
          <a:xfrm>
            <a:off x="1395414" y="250004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ข้อสอบ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O – NET :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หลักภาษา (ปี ๖๒)</a:t>
            </a: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36A98CB4-A549-47B3-91D9-546726BD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1"/>
            <a:ext cx="83296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๑. คำที่มีรูปวรรณยุกต์ในข้อใดใช้รูปวรรณยุกต์กับเสียงวรรณยุกต์ตรงกันทุกคำ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๑. ถึงตัวพี่จะพรากจากเจ้าไป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๒. สะอื้นไห้ไม่วายฟายน้ำตา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๓. ข้าคนชั่วช่างข้าอย่าว่าเลย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๔. ฉันพ้นทุกข์แล้วเมื่อไรจะไปหา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๕. พระกอดเข่าเศร้าสร้อยละห้อยหวน</a:t>
            </a:r>
            <a:endParaRPr lang="en-US" altLang="th-TH" sz="2800" b="1" dirty="0">
              <a:solidFill>
                <a:srgbClr val="FF00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467C1A6E-E107-43E2-9529-C5FB32A6C5B7}"/>
              </a:ext>
            </a:extLst>
          </p:cNvPr>
          <p:cNvSpPr/>
          <p:nvPr/>
        </p:nvSpPr>
        <p:spPr>
          <a:xfrm>
            <a:off x="2774937" y="321786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E9EA75F4-34E9-4710-8BAD-0CA02EF32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3" descr="I:\picture_cartoon\ข้อความ\np-56.png">
            <a:extLst>
              <a:ext uri="{FF2B5EF4-FFF2-40B4-BE49-F238E27FC236}">
                <a16:creationId xmlns:a16="http://schemas.microsoft.com/office/drawing/2014/main" id="{EAE77F08-3D95-41D1-8212-7B81A3F6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8A09529-96D4-43BF-AB40-626F37A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defRPr/>
            </a:pPr>
            <a:r>
              <a:rPr lang="en-US" sz="3300" b="1" kern="0" dirty="0" err="1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T.Dr</a:t>
            </a:r>
            <a:r>
              <a:rPr lang="en-US" sz="3300" b="1" kern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. </a:t>
            </a:r>
            <a:r>
              <a:rPr lang="en-US" sz="3300" b="1" kern="0" dirty="0" err="1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Bualak</a:t>
            </a:r>
            <a:r>
              <a:rPr lang="en-US" sz="3300" b="1" kern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en-US" sz="3300" b="1" kern="0" dirty="0" err="1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Petchngam</a:t>
            </a:r>
            <a:endParaRPr lang="th-TH" sz="3300" b="1" kern="0" dirty="0">
              <a:solidFill>
                <a:srgbClr val="FFFFFF"/>
              </a:solidFill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74760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174AF97F-8B98-4925-9C38-3A15A810E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20" y="7562"/>
            <a:ext cx="18367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C490E444-FD56-44D0-A248-27AC5E5F8473}"/>
              </a:ext>
            </a:extLst>
          </p:cNvPr>
          <p:cNvSpPr txBox="1">
            <a:spLocks/>
          </p:cNvSpPr>
          <p:nvPr/>
        </p:nvSpPr>
        <p:spPr bwMode="auto">
          <a:xfrm>
            <a:off x="1395414" y="250004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หลักภาษา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(ปี ๖๒)</a:t>
            </a: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36A98CB4-A549-47B3-91D9-546726BD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1"/>
            <a:ext cx="83296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๒. ข้อใดใช้คำลักษณนามผิด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พ่อซื้อหน้ากากแฟนซีมาให้ลูกชาย ๒ ชิ้น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ช่างไม้เลื่อยไม้อัดไว้ ๕ แผ่น สำหรับกั้นฝา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แม่บอกให้ลูกเติมน้ำใส่เหยือกทุกใบให้เต็ม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ตามริมถนนในหมู่บ้านมีศาลาที่พักหลายหลัง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ครูเพลงใช้เวลาเดี๋ยวเดียวแต่งสักวาเสร็จ ๑ บท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467C1A6E-E107-43E2-9529-C5FB32A6C5B7}"/>
              </a:ext>
            </a:extLst>
          </p:cNvPr>
          <p:cNvSpPr/>
          <p:nvPr/>
        </p:nvSpPr>
        <p:spPr>
          <a:xfrm>
            <a:off x="2751083" y="1468835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E9EA75F4-34E9-4710-8BAD-0CA02EF32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3" descr="I:\picture_cartoon\ข้อความ\np-56.png">
            <a:extLst>
              <a:ext uri="{FF2B5EF4-FFF2-40B4-BE49-F238E27FC236}">
                <a16:creationId xmlns:a16="http://schemas.microsoft.com/office/drawing/2014/main" id="{EAE77F08-3D95-41D1-8212-7B81A3F6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8A09529-96D4-43BF-AB40-626F37A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4760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174AF97F-8B98-4925-9C38-3A15A810E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20" y="7562"/>
            <a:ext cx="18367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426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087F9291-0F0B-43C0-AE64-6DF81379883F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ข้อสอบ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O – NET :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หลักภาษา (ปี ๖๒)</a:t>
            </a:r>
          </a:p>
        </p:txBody>
      </p:sp>
      <p:sp>
        <p:nvSpPr>
          <p:cNvPr id="76803" name="Rectangle 1">
            <a:extLst>
              <a:ext uri="{FF2B5EF4-FFF2-40B4-BE49-F238E27FC236}">
                <a16:creationId xmlns:a16="http://schemas.microsoft.com/office/drawing/2014/main" id="{54C37679-FD60-40FB-A6B3-BD2E71612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3"/>
            <a:ext cx="934452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๓. คำที่ขีดเส้นใต้ในข้อใดใช้ผิดความหมาย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๑. เชือกเส้นนี้</a:t>
            </a:r>
            <a:r>
              <a:rPr lang="th-TH" altLang="th-TH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เหนียวแน่น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พอที่จะใช้ผูกพัสดุได้เป็นอย่างดี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๒. นักวิ่งสมัครเล่น</a:t>
            </a:r>
            <a:r>
              <a:rPr lang="th-TH" altLang="th-TH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ลดฝีเท้า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ทั้ง ๆ ที่ใกล้เส้นชัยเพราะรู้สึกเจ็บข้อเท้า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๓. คุณพ่อชอบออกกำลังกายเสมอ แต่ช่วงนี้</a:t>
            </a:r>
            <a:r>
              <a:rPr lang="th-TH" altLang="th-TH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ว่างเว้น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ไปเพราะสุขภาพไม่ดี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๔. คนร้ายปล้นร้านทองแล้วหนีไปอย่างรวดเร็วโดยไม่ทิ้ง</a:t>
            </a:r>
            <a:r>
              <a:rPr lang="th-TH" altLang="th-TH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ร่องรอย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ไว้เลย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๕. เขาใจเร็วตัดสินใจซื้อรถใหม่โดยไม่สอบถามราคาจากหลาย ๆ บริษัทเสียก่อน</a:t>
            </a:r>
            <a:endParaRPr lang="en-US" altLang="th-TH" sz="2800" b="1" dirty="0">
              <a:solidFill>
                <a:srgbClr val="FF00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B5E68540-F852-4D1F-BC2D-DA7F14053D49}"/>
              </a:ext>
            </a:extLst>
          </p:cNvPr>
          <p:cNvSpPr/>
          <p:nvPr/>
        </p:nvSpPr>
        <p:spPr>
          <a:xfrm>
            <a:off x="2743255" y="1524926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C9793CBA-071E-4C8E-9C51-AE4950C339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3" descr="I:\picture_cartoon\ข้อความ\np-56.png">
            <a:extLst>
              <a:ext uri="{FF2B5EF4-FFF2-40B4-BE49-F238E27FC236}">
                <a16:creationId xmlns:a16="http://schemas.microsoft.com/office/drawing/2014/main" id="{19C4DF40-F549-4C67-AF21-30839ADB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7F88DDF-DEAB-4FF5-AD1D-D81B4D5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defRPr/>
            </a:pPr>
            <a:r>
              <a:rPr lang="en-US" sz="3300" b="1" kern="0" dirty="0" err="1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T.Dr</a:t>
            </a:r>
            <a:r>
              <a:rPr lang="en-US" sz="3300" b="1" kern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. </a:t>
            </a:r>
            <a:r>
              <a:rPr lang="en-US" sz="3300" b="1" kern="0" dirty="0" err="1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Bualak</a:t>
            </a:r>
            <a:r>
              <a:rPr lang="en-US" sz="3300" b="1" kern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en-US" sz="3300" b="1" kern="0" dirty="0" err="1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Petchngam</a:t>
            </a:r>
            <a:endParaRPr lang="th-TH" sz="3300" b="1" kern="0" dirty="0">
              <a:solidFill>
                <a:srgbClr val="FFFFFF"/>
              </a:solidFill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76808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796A40FC-ECF0-4E27-9258-DAAF1B46A5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4" y="-33338"/>
            <a:ext cx="18367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ข้อสอบ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O – NET :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หลักภาษา 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๔. คำที่มีรูปวรรณยุกต์ในข้อใดใช้รูปวรรณยุกต์กับเสียงวรรณยุกต์ตรงกันทุกคำ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๑. โอ้ลูกเอ๋ยเคยนอนแต่ก่อนไร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๒. อยู่นี่ก่อนเถิดนะเจ้าอย่าเศร้าใจ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๓. จักจั่นเจ</a:t>
            </a:r>
            <a:r>
              <a:rPr lang="th-TH" altLang="th-TH" b="1" dirty="0" err="1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ื้อย</a:t>
            </a: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ร้องริมลองไน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๔. ด้วยหน่อเนื้อนึกรักเป็นหนักหนา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๕. เอาลูกอ่อนซ่อนไว้เสียในห้อง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75060" y="158732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defRPr/>
            </a:pPr>
            <a:r>
              <a:rPr lang="en-US" sz="3300" b="1" kern="0" dirty="0" err="1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T.Dr</a:t>
            </a:r>
            <a:r>
              <a:rPr lang="en-US" sz="3300" b="1" kern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. </a:t>
            </a:r>
            <a:r>
              <a:rPr lang="en-US" sz="3300" b="1" kern="0" dirty="0" err="1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Bualak</a:t>
            </a:r>
            <a:r>
              <a:rPr lang="en-US" sz="3300" b="1" kern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en-US" sz="3300" b="1" kern="0" dirty="0" err="1">
                <a:solidFill>
                  <a:srgbClr val="FFFFFF"/>
                </a:solidFill>
                <a:latin typeface="IrisUPC" pitchFamily="34" charset="-34"/>
                <a:cs typeface="IrisUPC" pitchFamily="34" charset="-34"/>
              </a:rPr>
              <a:t>Petchngam</a:t>
            </a:r>
            <a:endParaRPr lang="th-TH" sz="3300" b="1" kern="0" dirty="0">
              <a:solidFill>
                <a:srgbClr val="FFFFFF"/>
              </a:solidFill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7" y="1811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หลักภาษา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๕. ข้อใดใช้คำลักษณนามผิด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เจดีย์องค์ใหญ่มีเปลือกหอยฝังอยู่รอบฐาน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แต่ละปีมีพายุไต้ฝุ่นหลายลูกผัดผ่านหมู่เกาะนี้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ทางหลวงแผ่นดินสายนี้สิ้นสุดที่จังหวัดเชียงราย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เตารีดไฟฟ้าเตานี้น้ำหนักเบาแต่ยังรีดได้เรียบดี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บทความหลายเรื่องเสนอประเด็นเกี่ยวกับการลดโลกร้อน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90963" y="3056224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7" y="517524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66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5">
            <a:extLst>
              <a:ext uri="{FF2B5EF4-FFF2-40B4-BE49-F238E27FC236}">
                <a16:creationId xmlns:a16="http://schemas.microsoft.com/office/drawing/2014/main" id="{8C75E7B2-63FA-4C1C-B492-901E6CB9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22" y="1517458"/>
            <a:ext cx="98596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	ภาษาที่กวีใช้เพื่อสร้างสรรค์ความงามให้แก่บทร้อยแก้วหรือบทร้อยกรอง 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มีหลักสำคัญที่เกี่ยวเนื่องกัน ๓ ประการคือ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		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๒. การเรียบเรียงคำ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คือการจัดวางคำที่เลือกสรรแล้วนั้นต่อให้ต่อเนื่องเป็นลำดับ ร้อยเรียงกันอย่างไพเราะเหมาะสม ได้จังหวะ ถูกต้องตามโครงสร้างของภาษาในกรณีที่เป็นบทร้อยกรองจะต้องถูกต้องตามกฎเกณฑ์ของฉันทลักษณ์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68849-3CC4-4721-B013-F7690B51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17438"/>
            <a:ext cx="9305675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 </a:t>
            </a:r>
            <a:r>
              <a:rPr kumimoji="0" lang="th-TH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Cordia New" panose="020B0304020202020204" pitchFamily="34" charset="-34"/>
              </a:rPr>
              <a:t>ภาษาที่กวีใช้เพื่อสร้างสรรค์ความงาม</a:t>
            </a: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394AAB43-1624-4032-9637-5334F5264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fld id="{53DF69EE-C539-4FA7-BD60-A01E3F2AA911}" type="slidenum">
              <a:rPr kumimoji="0" lang="en-US" altLang="th-TH" sz="1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anose="020F0502020204030204" pitchFamily="34" charset="0"/>
                <a:buNone/>
                <a:tabLst/>
                <a:defRPr/>
              </a:pPr>
              <a:t>5</a:t>
            </a:fld>
            <a:endParaRPr kumimoji="0" lang="en-US" altLang="th-TH" sz="1000" b="1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6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หลักภาษา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๖. คำที่ขีดเส้นใต้ข้อใดใช้ผิดความหมาย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บ่อขยะส่งกลิ่นเหม็นอย่าง</a:t>
            </a:r>
            <a:r>
              <a:rPr kumimoji="0" lang="th-TH" alt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ร้ายกาจ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จนชาวบ้านทนไม่ไหว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เด็ก ๆ สวมชุดนักเรียน</a:t>
            </a:r>
            <a:r>
              <a:rPr kumimoji="0" lang="th-TH" alt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เอี่ยมอ่อง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มาโรงเรียนวันเปิดเทอม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ทางขึ้นถ้ำนี้ทั้งรกทั้งชัน</a:t>
            </a:r>
            <a:r>
              <a:rPr kumimoji="0" lang="th-TH" alt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เอาการ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 เวลาเดินขึ้นไปต้องระวังให้มาก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ฝนทิ้งช่วงเป็นเวลานาน ทำให้ข้าวในนา</a:t>
            </a:r>
            <a:r>
              <a:rPr kumimoji="0" lang="th-TH" alt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เสียหาย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เกือบหมด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สมหวังเป็น</a:t>
            </a:r>
            <a:r>
              <a:rPr kumimoji="0" lang="th-TH" alt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หัวโจก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ชวนเพื่อนไปเรียนดำน้ำช่วงปิดภาคเรียน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98915" y="3541254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4" y="28266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79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หลักภาษา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๗. คำที่มีรูปวรรณยุกต์ในข้อใดใช้รูปวรรณยุกต์กับเสียงวรรณยุกต์ตรงกันทุกคำ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พระรักน้องน้องก็รู้อยู่ว่ารัก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จะฝากฝังสั่งไว้ด้วยไมตรี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ฝ่ายโยคีนิ่งนั่งได้ฟังเสียง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ขี่ขยับขับขึ้นบนเกาะแก้ว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ถึงช่องกว้างหว่างเขาเหล่าละเมาะ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59158" y="3056224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7" y="1811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87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IrisUPC" pitchFamily="34" charset="-34"/>
              </a:rPr>
              <a:t>หลักภาษา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๘. ข้อใดใช้คำลักษณนามผิด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นิทานเรื่องนี้เล่าถึงนางฟ้าใจร้ายตนหนึ่ง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ผู้เคราะห์ร้ายมีสะเก็ดระเบิดปักอยู่ที่แขน ๒ ชิ้น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เข็มกลัดอันที่นักแสดงหญิงใช้ประดับราคาแพงมาก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ในวนอุทยานมีนักท่องเที่ยวนำเต็นท์มากางพักแรมกันอยู่หลายหลัง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คติพจน์ข้อที่เขายึดถือประจำใจคือช่วยเหลือผู้อื่นที่กำลังได้รับอันตราย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806866" y="1617038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7" y="517524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59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</a:t>
            </a:r>
            <a:r>
              <a:rPr kumimoji="0" lang="th-TH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(ปี ๖๒)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๙. ข้อใดใช้ผิดความหมาย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สองสามปีมานี้ภัยแล้งคุกคามเกษตรกรหลายภาคของประเทศไทย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งานเลี้ยงปีใหม่ของบริษัทจืดชืดสิ้นดี เพราะไม่มีวงดนตรีมาแสดง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</a:t>
            </a: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ปราชญ์ชาวบ้านบางคน แม้จะไม่มีปริญญา แต่ก็แจ่มจ้าด้วยประสบการณ์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นักเรียนบางคนตัดตอนข้อความจากสารานุกรมไทยมาเขียนรายงานส่งครู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ปีนี้สินค้าประเภทเสื้อผ้าส่งออกได้น้อยเนื่องจากเศรษฐกิจอยู่ในภาวะตึงตัว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67109" y="261095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9" y="19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437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๖๒)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๑๐. คำในข้อใดใช้ดังความหมายตามตัว และความหมายเชิงอุปมาทุกคำ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งัดข้อ ถูกตัดลึก ลอกคราบ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ถอยลง ลูบคม ปากพล่อย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ตบมือ เก็บตัว ปั่นหัว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ชักดาบ ล่อใจ ทางออก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หน้าแห้ง ปากเปราะ ชุบตัว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67109" y="261095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471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๑๑. ข้อใดใช้ผิดความหมาย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ฉันนอนอยู่กำลังเคลิบเคลิ้มก็ตกใจตื่นเพราะเสียงฟ้าผ่า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ตอนปิดภาคเรียนลูก ๆ ของเราก็ร่ำร้องจะไปเที่ยวชายทะเลกัน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อาจารย์ให้นักเรียนสืบคืนเรื่องความเป็นมาของผ้าทอในประเทศไทย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พลเมืองดีวิ่งไล่กวดคนร้ายที่กระชากสร้อยคอของหญิงสาวไปติด 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ชาวสวนยางพาราดีใจที่มีหน่วยงานมาช่วยปลดเปลื้องภาระหนี้สิน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83012" y="1548914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9" y="19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15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694378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๑๒. คำในข้อใดใช้ได้ทั้งความหมายตามตัว และความหมายเชิงอุปมาทุกคำทั้ง ๒ คำ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กินตามน้ำ 		ถ่ายทอด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ล้วงกระเป๋า		ขาดตลาด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เสียคำพูด		ไขลาน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ถอดหัวโขน		ย้อนแสง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กัดไม่ปล่อย		ติดลม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83011" y="3533303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27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๑๓. ข้อใดใช้ผิดความหมาย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นักโต้วาทีฝ่ายค้านใช้คารมเชือดเฉือนฝ่ายเสนอเพื่อเอาชนะ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พอเพื่อนค้าขายขาดทุน เขาก็พูดทับถมจนเพื่อนหมดกำลังใจ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ในฤดูฝนควรดูแลป้ายโฆษณาที่ติดตั้งบนอาคารสูงเพื่อความปลอดภัย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จังหวัดตรังมีโครงการปลดปล่อยม้าน้ำคืนสู่</a:t>
            </a:r>
            <a:r>
              <a:rPr kumimoji="0" lang="th-TH" alt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ทะเ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ลพ</a:t>
            </a:r>
            <a:r>
              <a:rPr kumimoji="0" lang="th-TH" alt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ื่อ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ขยายพันธุ์ในธรรมชาติ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เพราะฝนทิ้งช่วง เกษตรกรจึงต้องเลิกล้มความคิดที่จะปลูกพืชเสริมเพื่อเพิ่มรายได้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90963" y="2070914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9" y="19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659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694378" cy="5016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๑๔. ข้อความส่วนใดมีการใช้</a:t>
            </a:r>
            <a:r>
              <a:rPr kumimoji="0" lang="th-TH" alt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คำผิด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ความหมาย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๑) ในปัจจุบันการอนุรักษ์และส่งเสริมภูมิปัญญาไทยกันมากขึ้น</a:t>
            </a:r>
            <a:r>
              <a:rPr lang="en-US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/ </a:t>
            </a: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๒) ท้องถิ่นหลายแห่งมีการฟื้นตัววัฒนธรรมที่ดีงาม</a:t>
            </a:r>
            <a:r>
              <a:rPr lang="en-US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/ </a:t>
            </a: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๓) ด้วยการทะนุบำรุงศิลปะและการแสดงพื้นบ้านที่มีมาแต่เดิม</a:t>
            </a:r>
            <a:r>
              <a:rPr lang="en-US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/ </a:t>
            </a: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๔) รวมทั้งรักษาจารีตประเพณีที่มีมาแต่โบราณ</a:t>
            </a:r>
            <a:r>
              <a:rPr lang="en-US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/ </a:t>
            </a: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๕) เพื่อดำรงไว้ซึ่งมรดกอันล้ำค่าที่บรรพบุรุษได้สั่งสมไว้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ส่วนที่ 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ส่วนที่ ๒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ส่วนที่ 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ส่วนที่ 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ส่วนที่ ๕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59157" y="4018332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82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A2C8838-CF01-4F94-B4D9-AC6A47C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D86D2-D5FE-486B-8A72-424A58EA022F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B5D89-DE65-4BA8-825C-1BBA3249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57" y="1745796"/>
            <a:ext cx="10463915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ทบทวน การเรียบเรียงคำ : ประโยคและการใช้ประโยค</a:t>
            </a:r>
            <a:endParaRPr kumimoji="0" lang="th-TH" sz="54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8550568-778C-4A5C-BCDF-2CA93FD15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197" y="5295084"/>
            <a:ext cx="5049078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+mn-cs"/>
              </a:rPr>
              <a:t>  :. </a:t>
            </a:r>
            <a:r>
              <a:rPr kumimoji="0" lang="th-TH" sz="4800" b="1" i="0" u="none" strike="noStrike" kern="1200" cap="none" spc="50" normalizeH="0" baseline="0" noProof="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ความรู้เดิม ม.ต้น นะจ๊ะ</a:t>
            </a:r>
          </a:p>
        </p:txBody>
      </p:sp>
    </p:spTree>
    <p:extLst>
      <p:ext uri="{BB962C8B-B14F-4D97-AF65-F5344CB8AC3E}">
        <p14:creationId xmlns:p14="http://schemas.microsoft.com/office/powerpoint/2010/main" val="39043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5">
            <a:extLst>
              <a:ext uri="{FF2B5EF4-FFF2-40B4-BE49-F238E27FC236}">
                <a16:creationId xmlns:a16="http://schemas.microsoft.com/office/drawing/2014/main" id="{8C75E7B2-63FA-4C1C-B492-901E6CB9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22" y="1517458"/>
            <a:ext cx="98596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	ภาษาที่กวีใช้เพื่อสร้างสรรค์ความงามให้แก่บทร้อยแก้วหรือบทร้อยกรอง 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มีหลักสำคัญที่เกี่ยวเนื่องกัน ๓ ประการคือ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		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๓. การใช้โวหาร </a:t>
            </a:r>
            <a:r>
              <a:rPr lang="th-TH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คือ การพลิกแพลงภาษาที่ใช้พูดและเขียนให้แปลกออกไปกว่าที่เป็นอยู่ ซึ่งก่อให้เกิดรสกระทบใจ ความรู้สึก และอารมณ์ ต่างกับภาษาที่ใช้อย่างตรงไปตรงมา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68849-3CC4-4721-B013-F7690B51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17438"/>
            <a:ext cx="9305675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 </a:t>
            </a:r>
            <a:r>
              <a:rPr kumimoji="0" lang="th-TH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Cordia New" panose="020B0304020202020204" pitchFamily="34" charset="-34"/>
              </a:rPr>
              <a:t>ภาษาที่กวีใช้เพื่อสร้างสรรค์ความงาม</a:t>
            </a: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394AAB43-1624-4032-9637-5334F5264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fld id="{53DF69EE-C539-4FA7-BD60-A01E3F2AA911}" type="slidenum">
              <a:rPr kumimoji="0" lang="en-US" altLang="th-TH" sz="1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anose="020F0502020204030204" pitchFamily="34" charset="0"/>
                <a:buNone/>
                <a:tabLst/>
                <a:defRPr/>
              </a:pPr>
              <a:t>6</a:t>
            </a:fld>
            <a:endParaRPr kumimoji="0" lang="en-US" altLang="th-TH" sz="1000" b="1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61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A3C4B1-95C0-4094-AFDA-808F2F75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188640"/>
            <a:ext cx="9941782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  :. </a:t>
            </a:r>
            <a:r>
              <a:rPr lang="th-TH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การเรียบเรียงคำ 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: </a:t>
            </a:r>
            <a:r>
              <a:rPr lang="th-TH" sz="4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/>
              </a:rPr>
              <a:t>ประโยคและการใช้ประโยค</a:t>
            </a:r>
          </a:p>
        </p:txBody>
      </p:sp>
      <p:sp>
        <p:nvSpPr>
          <p:cNvPr id="137219" name="Slide Number Placeholder 6">
            <a:extLst>
              <a:ext uri="{FF2B5EF4-FFF2-40B4-BE49-F238E27FC236}">
                <a16:creationId xmlns:a16="http://schemas.microsoft.com/office/drawing/2014/main" id="{45BCC919-985B-4F63-8E22-55FB0D8C0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DE0E85C8-7D65-4311-A88D-9B8B7BC8FF48}" type="slidenum">
              <a:rPr lang="en-US" altLang="th-TH" sz="1000" b="1" u="sng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60</a:t>
            </a:fld>
            <a:endParaRPr lang="en-US" altLang="th-TH" sz="1000" b="1" u="sng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ตัวยึดเนื้อหา 2">
            <a:extLst>
              <a:ext uri="{FF2B5EF4-FFF2-40B4-BE49-F238E27FC236}">
                <a16:creationId xmlns:a16="http://schemas.microsoft.com/office/drawing/2014/main" id="{88825544-F6E1-4E5A-B3A6-1308EBD3D655}"/>
              </a:ext>
            </a:extLst>
          </p:cNvPr>
          <p:cNvSpPr txBox="1">
            <a:spLocks/>
          </p:cNvSpPr>
          <p:nvPr/>
        </p:nvSpPr>
        <p:spPr bwMode="auto">
          <a:xfrm>
            <a:off x="2238376" y="1341438"/>
            <a:ext cx="7972425" cy="360045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ผู้ใช้ภาษาไทยสร้างประโยคโดยการนำมาเรียบเรียงคำต่อกันอย่างกันอย่างเป็นระบบตามกฎเกณฑ์ ผู้ใช้ภาษาในการสื่อสารต้องทำความเข้าใจเกี่ยวกับประโยคในการสื่อสาร ๒ ลักษณะ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๑. ชนิดของประโยคตามหลักไวยากรณ์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๒. ชนิดของประโยคตามเจตนาของการสื่อสาร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6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>
            <a:extLst>
              <a:ext uri="{FF2B5EF4-FFF2-40B4-BE49-F238E27FC236}">
                <a16:creationId xmlns:a16="http://schemas.microsoft.com/office/drawing/2014/main" id="{905290DE-27B1-4DB7-8C61-4C389C949F21}"/>
              </a:ext>
            </a:extLst>
          </p:cNvPr>
          <p:cNvSpPr/>
          <p:nvPr/>
        </p:nvSpPr>
        <p:spPr>
          <a:xfrm>
            <a:off x="2063552" y="2348880"/>
            <a:ext cx="5400600" cy="3215258"/>
          </a:xfrm>
          <a:prstGeom prst="cloudCallout">
            <a:avLst>
              <a:gd name="adj1" fmla="val 44157"/>
              <a:gd name="adj2" fmla="val 72992"/>
            </a:avLst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8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alibri"/>
                <a:cs typeface="Angsana New"/>
              </a:rPr>
              <a:t>ว่าด้วย...</a:t>
            </a:r>
          </a:p>
          <a:p>
            <a:pPr algn="ctr">
              <a:defRPr/>
            </a:pPr>
            <a:r>
              <a:rPr lang="th-TH" sz="8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alibri"/>
                <a:cs typeface="Angsana New"/>
              </a:rPr>
              <a:t>“ประโยค”</a:t>
            </a:r>
          </a:p>
        </p:txBody>
      </p:sp>
      <p:pic>
        <p:nvPicPr>
          <p:cNvPr id="138243" name="Picture 1">
            <a:extLst>
              <a:ext uri="{FF2B5EF4-FFF2-40B4-BE49-F238E27FC236}">
                <a16:creationId xmlns:a16="http://schemas.microsoft.com/office/drawing/2014/main" id="{7A30E789-A3E0-4CF2-B3A7-850BBECA0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73463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>
            <a:extLst>
              <a:ext uri="{FF2B5EF4-FFF2-40B4-BE49-F238E27FC236}">
                <a16:creationId xmlns:a16="http://schemas.microsoft.com/office/drawing/2014/main" id="{CD4CEECD-898C-4D4B-85BF-29529FCB4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6" y="612776"/>
            <a:ext cx="2544763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B7C9607-8EBA-4AC9-B829-2B0A1E6534BE}"/>
              </a:ext>
            </a:extLst>
          </p:cNvPr>
          <p:cNvSpPr txBox="1"/>
          <p:nvPr/>
        </p:nvSpPr>
        <p:spPr>
          <a:xfrm>
            <a:off x="1919289" y="638176"/>
            <a:ext cx="5400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๑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.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ชนิดของประโยคตามหลักไวยากรณ์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8D6480-126E-4283-8AF1-582A43E1E788}"/>
              </a:ext>
            </a:extLst>
          </p:cNvPr>
          <p:cNvSpPr/>
          <p:nvPr/>
        </p:nvSpPr>
        <p:spPr>
          <a:xfrm>
            <a:off x="2101850" y="188914"/>
            <a:ext cx="8174038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  คือ  กลุ่มคำรวมกันแล้วได้ใจความ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5CD89E-1940-440B-920B-E3D9D91640FE}"/>
              </a:ext>
            </a:extLst>
          </p:cNvPr>
          <p:cNvSpPr/>
          <p:nvPr/>
        </p:nvSpPr>
        <p:spPr>
          <a:xfrm>
            <a:off x="2722202" y="1157593"/>
            <a:ext cx="48301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ประธาน                           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F0FCA-4AB7-4A93-9392-8F967F8E15A5}"/>
              </a:ext>
            </a:extLst>
          </p:cNvPr>
          <p:cNvSpPr/>
          <p:nvPr/>
        </p:nvSpPr>
        <p:spPr>
          <a:xfrm>
            <a:off x="2470150" y="2219326"/>
            <a:ext cx="50815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5400" b="1" dirty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ภาคแสดง                           </a:t>
            </a:r>
            <a:endParaRPr lang="en-US" sz="5400" b="1" dirty="0">
              <a:ln w="1905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A3DBF-0529-4353-9B47-6412970E6E47}"/>
              </a:ext>
            </a:extLst>
          </p:cNvPr>
          <p:cNvSpPr/>
          <p:nvPr/>
        </p:nvSpPr>
        <p:spPr>
          <a:xfrm>
            <a:off x="6477334" y="2312948"/>
            <a:ext cx="45505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ส่วนแสดงอาการ                   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60485A-F422-4541-948D-218E15088CDB}"/>
              </a:ext>
            </a:extLst>
          </p:cNvPr>
          <p:cNvSpPr/>
          <p:nvPr/>
        </p:nvSpPr>
        <p:spPr>
          <a:xfrm>
            <a:off x="3213118" y="3284996"/>
            <a:ext cx="520978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  ๒  ส่วน                           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39BD4-D937-499D-A596-1E60B111385E}"/>
              </a:ext>
            </a:extLst>
          </p:cNvPr>
          <p:cNvSpPr/>
          <p:nvPr/>
        </p:nvSpPr>
        <p:spPr>
          <a:xfrm>
            <a:off x="6528048" y="1196900"/>
            <a:ext cx="49685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ผู้แสดงอาการ                        </a:t>
            </a:r>
            <a:endParaRPr lang="en-US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Notched Right Arrow 9">
            <a:extLst>
              <a:ext uri="{FF2B5EF4-FFF2-40B4-BE49-F238E27FC236}">
                <a16:creationId xmlns:a16="http://schemas.microsoft.com/office/drawing/2014/main" id="{B6E17A92-70F4-4BE9-98D2-6350900881BB}"/>
              </a:ext>
            </a:extLst>
          </p:cNvPr>
          <p:cNvSpPr/>
          <p:nvPr/>
        </p:nvSpPr>
        <p:spPr>
          <a:xfrm>
            <a:off x="4859338" y="1406526"/>
            <a:ext cx="1439862" cy="576263"/>
          </a:xfrm>
          <a:prstGeom prst="notchedRight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EAC0552F-27DA-4299-A810-7B15C411E357}"/>
              </a:ext>
            </a:extLst>
          </p:cNvPr>
          <p:cNvSpPr/>
          <p:nvPr/>
        </p:nvSpPr>
        <p:spPr>
          <a:xfrm>
            <a:off x="4892676" y="2444751"/>
            <a:ext cx="1439863" cy="576263"/>
          </a:xfrm>
          <a:prstGeom prst="notchedRight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Notched Right Arrow 11">
            <a:extLst>
              <a:ext uri="{FF2B5EF4-FFF2-40B4-BE49-F238E27FC236}">
                <a16:creationId xmlns:a16="http://schemas.microsoft.com/office/drawing/2014/main" id="{CCA8CF20-B2D8-4DC2-B1D2-46ABDEEEEEE4}"/>
              </a:ext>
            </a:extLst>
          </p:cNvPr>
          <p:cNvSpPr/>
          <p:nvPr/>
        </p:nvSpPr>
        <p:spPr>
          <a:xfrm rot="5400000">
            <a:off x="5160169" y="4509294"/>
            <a:ext cx="863600" cy="576262"/>
          </a:xfrm>
          <a:prstGeom prst="notchedRightArrow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gular Pentagon 15">
            <a:extLst>
              <a:ext uri="{FF2B5EF4-FFF2-40B4-BE49-F238E27FC236}">
                <a16:creationId xmlns:a16="http://schemas.microsoft.com/office/drawing/2014/main" id="{6B58EE0C-9940-4C61-B8D1-C69B62FBEFED}"/>
              </a:ext>
            </a:extLst>
          </p:cNvPr>
          <p:cNvSpPr/>
          <p:nvPr/>
        </p:nvSpPr>
        <p:spPr>
          <a:xfrm>
            <a:off x="2020889" y="4779964"/>
            <a:ext cx="3044825" cy="1836737"/>
          </a:xfrm>
          <a:prstGeom prst="pentagon">
            <a:avLst/>
          </a:prstGeom>
          <a:solidFill>
            <a:srgbClr val="FFFF00"/>
          </a:solidFill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3E88E1-E678-4091-B8F7-35590473A161}"/>
              </a:ext>
            </a:extLst>
          </p:cNvPr>
          <p:cNvSpPr/>
          <p:nvPr/>
        </p:nvSpPr>
        <p:spPr>
          <a:xfrm>
            <a:off x="2526312" y="5373688"/>
            <a:ext cx="19880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5400" b="1" spc="300" dirty="0">
                <a:ln w="11430" cmpd="sng">
                  <a:solidFill>
                    <a:srgbClr val="FFCA08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FFCA08">
                      <a:satMod val="220000"/>
                      <a:alpha val="35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ประธาน</a:t>
            </a:r>
            <a:endParaRPr lang="en-US" sz="5400" b="1" spc="300" dirty="0">
              <a:ln w="11430" cmpd="sng">
                <a:solidFill>
                  <a:srgbClr val="FFCA08">
                    <a:tint val="10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rgbClr val="FFCA08">
                    <a:satMod val="220000"/>
                    <a:alpha val="35000"/>
                  </a:srgb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Regular Pentagon 16">
            <a:extLst>
              <a:ext uri="{FF2B5EF4-FFF2-40B4-BE49-F238E27FC236}">
                <a16:creationId xmlns:a16="http://schemas.microsoft.com/office/drawing/2014/main" id="{CC022288-33C3-4FEB-BD12-F83888B73A27}"/>
              </a:ext>
            </a:extLst>
          </p:cNvPr>
          <p:cNvSpPr/>
          <p:nvPr/>
        </p:nvSpPr>
        <p:spPr>
          <a:xfrm>
            <a:off x="6118226" y="4779963"/>
            <a:ext cx="3146425" cy="1744662"/>
          </a:xfrm>
          <a:prstGeom prst="pentagon">
            <a:avLst/>
          </a:prstGeom>
          <a:solidFill>
            <a:srgbClr val="FFFF00"/>
          </a:solidFill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425829-C26E-497C-B78D-8A29C4296F77}"/>
              </a:ext>
            </a:extLst>
          </p:cNvPr>
          <p:cNvSpPr/>
          <p:nvPr/>
        </p:nvSpPr>
        <p:spPr>
          <a:xfrm>
            <a:off x="7042221" y="5258603"/>
            <a:ext cx="12987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5400" b="1" spc="300" dirty="0">
                <a:ln w="11430" cmpd="sng">
                  <a:solidFill>
                    <a:srgbClr val="FFCA08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FFCA08">
                      <a:satMod val="220000"/>
                      <a:alpha val="35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กริยา</a:t>
            </a:r>
            <a:endParaRPr lang="en-US" sz="5400" b="1" spc="300" dirty="0">
              <a:ln w="11430" cmpd="sng">
                <a:solidFill>
                  <a:srgbClr val="FFCA08">
                    <a:tint val="10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rgbClr val="FFCA08">
                    <a:satMod val="220000"/>
                    <a:alpha val="35000"/>
                  </a:srgb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B215276F-4421-4F87-87C4-290C2D658EBD}"/>
              </a:ext>
            </a:extLst>
          </p:cNvPr>
          <p:cNvSpPr/>
          <p:nvPr/>
        </p:nvSpPr>
        <p:spPr>
          <a:xfrm>
            <a:off x="5232400" y="5373688"/>
            <a:ext cx="647700" cy="576262"/>
          </a:xfrm>
          <a:prstGeom prst="plus">
            <a:avLst>
              <a:gd name="adj" fmla="val 39430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9280" name="Picture 1">
            <a:extLst>
              <a:ext uri="{FF2B5EF4-FFF2-40B4-BE49-F238E27FC236}">
                <a16:creationId xmlns:a16="http://schemas.microsoft.com/office/drawing/2014/main" id="{AEC331BA-45A0-401F-B101-1500FDB2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9" y="3328989"/>
            <a:ext cx="21494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156135-84EA-4CAF-9592-F652BCA2F92C}"/>
              </a:ext>
            </a:extLst>
          </p:cNvPr>
          <p:cNvSpPr/>
          <p:nvPr/>
        </p:nvSpPr>
        <p:spPr>
          <a:xfrm>
            <a:off x="3675111" y="390724"/>
            <a:ext cx="4592541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Cordia New" panose="020B0304020202020204" pitchFamily="34" charset="-34"/>
              </a:rPr>
              <a:t>ประโยค  ๓  ส่วน                           </a:t>
            </a:r>
            <a:endParaRPr lang="en-US" sz="6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3" name="Notched Right Arrow 2">
            <a:extLst>
              <a:ext uri="{FF2B5EF4-FFF2-40B4-BE49-F238E27FC236}">
                <a16:creationId xmlns:a16="http://schemas.microsoft.com/office/drawing/2014/main" id="{19AE3D7A-0513-4924-8374-3F022C25228C}"/>
              </a:ext>
            </a:extLst>
          </p:cNvPr>
          <p:cNvSpPr/>
          <p:nvPr/>
        </p:nvSpPr>
        <p:spPr>
          <a:xfrm rot="5400000">
            <a:off x="5662613" y="1865313"/>
            <a:ext cx="865188" cy="576263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1639A8-988C-41FD-A7D2-8A26C5B7A273}"/>
              </a:ext>
            </a:extLst>
          </p:cNvPr>
          <p:cNvGrpSpPr>
            <a:grpSpLocks/>
          </p:cNvGrpSpPr>
          <p:nvPr/>
        </p:nvGrpSpPr>
        <p:grpSpPr bwMode="auto">
          <a:xfrm>
            <a:off x="6647608" y="2077833"/>
            <a:ext cx="3240087" cy="1657350"/>
            <a:chOff x="5055751" y="1924796"/>
            <a:chExt cx="3240360" cy="1656184"/>
          </a:xfrm>
          <a:solidFill>
            <a:srgbClr val="00B0F0"/>
          </a:solidFill>
        </p:grpSpPr>
        <p:sp>
          <p:nvSpPr>
            <p:cNvPr id="6" name="Regular Pentagon 5">
              <a:extLst>
                <a:ext uri="{FF2B5EF4-FFF2-40B4-BE49-F238E27FC236}">
                  <a16:creationId xmlns:a16="http://schemas.microsoft.com/office/drawing/2014/main" id="{41A764CD-5FC9-4DC1-8477-3A20A6735996}"/>
                </a:ext>
              </a:extLst>
            </p:cNvPr>
            <p:cNvSpPr/>
            <p:nvPr/>
          </p:nvSpPr>
          <p:spPr>
            <a:xfrm>
              <a:off x="5055751" y="1924796"/>
              <a:ext cx="3240360" cy="1656184"/>
            </a:xfrm>
            <a:prstGeom prst="pentagon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B0C88D-378D-4B8B-88A5-8C8535B0AF01}"/>
                </a:ext>
              </a:extLst>
            </p:cNvPr>
            <p:cNvSpPr/>
            <p:nvPr/>
          </p:nvSpPr>
          <p:spPr>
            <a:xfrm>
              <a:off x="6026555" y="2379522"/>
              <a:ext cx="1298753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5400" b="1" spc="300" dirty="0">
                  <a:ln w="11430" cmpd="sng">
                    <a:solidFill>
                      <a:srgbClr val="FFCA08">
                        <a:tint val="1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rgbClr val="FFCA08">
                        <a:satMod val="220000"/>
                        <a:alpha val="35000"/>
                      </a:srgbClr>
                    </a:glow>
                  </a:effectLst>
                  <a:latin typeface="Angsana New" panose="02020603050405020304" pitchFamily="18" charset="-34"/>
                  <a:cs typeface="Angsana New" panose="02020603050405020304" pitchFamily="18" charset="-34"/>
                </a:rPr>
                <a:t>กริยา</a:t>
              </a:r>
              <a:endParaRPr lang="en-US" sz="5400" b="1" spc="300" dirty="0">
                <a:ln w="11430" cmpd="sng">
                  <a:solidFill>
                    <a:srgbClr val="FFCA08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FFCA08">
                      <a:satMod val="220000"/>
                      <a:alpha val="35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8" name="Cross 7">
            <a:extLst>
              <a:ext uri="{FF2B5EF4-FFF2-40B4-BE49-F238E27FC236}">
                <a16:creationId xmlns:a16="http://schemas.microsoft.com/office/drawing/2014/main" id="{2110E3D8-F6AC-4E3F-82B6-56E5BA20040D}"/>
              </a:ext>
            </a:extLst>
          </p:cNvPr>
          <p:cNvSpPr/>
          <p:nvPr/>
        </p:nvSpPr>
        <p:spPr>
          <a:xfrm>
            <a:off x="5835650" y="2841626"/>
            <a:ext cx="647700" cy="576263"/>
          </a:xfrm>
          <a:prstGeom prst="plus">
            <a:avLst>
              <a:gd name="adj" fmla="val 39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2B8393-87D4-4DCB-A3BE-85A815D2A78B}"/>
              </a:ext>
            </a:extLst>
          </p:cNvPr>
          <p:cNvGrpSpPr>
            <a:grpSpLocks/>
          </p:cNvGrpSpPr>
          <p:nvPr/>
        </p:nvGrpSpPr>
        <p:grpSpPr bwMode="auto">
          <a:xfrm>
            <a:off x="2517796" y="2109475"/>
            <a:ext cx="3240087" cy="1655763"/>
            <a:chOff x="1140247" y="1960970"/>
            <a:chExt cx="3240360" cy="1656184"/>
          </a:xfrm>
          <a:solidFill>
            <a:srgbClr val="00B0F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1101AD-F985-493A-AEC5-5CC8D35618FF}"/>
                </a:ext>
              </a:extLst>
            </p:cNvPr>
            <p:cNvSpPr/>
            <p:nvPr/>
          </p:nvSpPr>
          <p:spPr>
            <a:xfrm>
              <a:off x="1693537" y="2373486"/>
              <a:ext cx="1988045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5400" b="1" spc="300" dirty="0">
                  <a:ln w="11430" cmpd="sng">
                    <a:solidFill>
                      <a:srgbClr val="FFCA08">
                        <a:tint val="10000"/>
                      </a:srgbClr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glow rad="45500">
                      <a:srgbClr val="FFCA08">
                        <a:satMod val="220000"/>
                        <a:alpha val="35000"/>
                      </a:srgbClr>
                    </a:glow>
                  </a:effectLst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ประธาน</a:t>
              </a:r>
              <a:endParaRPr lang="en-US" sz="5400" b="1" spc="300" dirty="0">
                <a:ln w="11430" cmpd="sng">
                  <a:solidFill>
                    <a:srgbClr val="FFCA08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FFCA08">
                      <a:satMod val="220000"/>
                      <a:alpha val="35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" name="Regular Pentagon 8">
              <a:extLst>
                <a:ext uri="{FF2B5EF4-FFF2-40B4-BE49-F238E27FC236}">
                  <a16:creationId xmlns:a16="http://schemas.microsoft.com/office/drawing/2014/main" id="{702966E7-7DAA-4D66-B452-CDCB96F7302F}"/>
                </a:ext>
              </a:extLst>
            </p:cNvPr>
            <p:cNvSpPr/>
            <p:nvPr/>
          </p:nvSpPr>
          <p:spPr>
            <a:xfrm>
              <a:off x="1140247" y="1960970"/>
              <a:ext cx="3240360" cy="1656184"/>
            </a:xfrm>
            <a:prstGeom prst="pentagon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57DCF1-7B35-4303-94F7-D3CA33922A5A}"/>
                </a:ext>
              </a:extLst>
            </p:cNvPr>
            <p:cNvSpPr/>
            <p:nvPr/>
          </p:nvSpPr>
          <p:spPr>
            <a:xfrm>
              <a:off x="1823567" y="2346708"/>
              <a:ext cx="1988045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5400" b="1" spc="300" dirty="0">
                  <a:ln w="11430" cmpd="sng">
                    <a:solidFill>
                      <a:srgbClr val="FFCA08">
                        <a:tint val="1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rgbClr val="FFCA08">
                        <a:satMod val="220000"/>
                        <a:alpha val="35000"/>
                      </a:srgbClr>
                    </a:glow>
                  </a:effectLst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ประธาน</a:t>
              </a:r>
              <a:endParaRPr lang="en-US" sz="5400" b="1" spc="300" dirty="0">
                <a:ln w="11430" cmpd="sng">
                  <a:solidFill>
                    <a:srgbClr val="FFCA08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FFCA08">
                      <a:satMod val="220000"/>
                      <a:alpha val="35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38ED27-FB75-417E-9B8E-1689906A5CAF}"/>
              </a:ext>
            </a:extLst>
          </p:cNvPr>
          <p:cNvGrpSpPr>
            <a:grpSpLocks/>
          </p:cNvGrpSpPr>
          <p:nvPr/>
        </p:nvGrpSpPr>
        <p:grpSpPr bwMode="auto">
          <a:xfrm>
            <a:off x="4540250" y="3668713"/>
            <a:ext cx="3240088" cy="1655762"/>
            <a:chOff x="2827352" y="4581128"/>
            <a:chExt cx="3240360" cy="1656184"/>
          </a:xfrm>
        </p:grpSpPr>
        <p:sp>
          <p:nvSpPr>
            <p:cNvPr id="4" name="Regular Pentagon 3">
              <a:extLst>
                <a:ext uri="{FF2B5EF4-FFF2-40B4-BE49-F238E27FC236}">
                  <a16:creationId xmlns:a16="http://schemas.microsoft.com/office/drawing/2014/main" id="{0120C48F-C389-4C7E-8CF9-D80A6B586340}"/>
                </a:ext>
              </a:extLst>
            </p:cNvPr>
            <p:cNvSpPr/>
            <p:nvPr/>
          </p:nvSpPr>
          <p:spPr>
            <a:xfrm>
              <a:off x="2827352" y="4581128"/>
              <a:ext cx="3240360" cy="1656184"/>
            </a:xfrm>
            <a:prstGeom prst="pentagon">
              <a:avLst/>
            </a:prstGeom>
            <a:solidFill>
              <a:srgbClr val="00B0F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5192F6-9CCA-4002-B820-809E1610957B}"/>
                </a:ext>
              </a:extLst>
            </p:cNvPr>
            <p:cNvSpPr/>
            <p:nvPr/>
          </p:nvSpPr>
          <p:spPr>
            <a:xfrm>
              <a:off x="3753271" y="5157192"/>
              <a:ext cx="138852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5400" b="1" spc="300" dirty="0">
                  <a:ln w="11430" cmpd="sng">
                    <a:solidFill>
                      <a:srgbClr val="FFCA08">
                        <a:tint val="1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rgbClr val="FFCA08">
                        <a:satMod val="220000"/>
                        <a:alpha val="35000"/>
                      </a:srgbClr>
                    </a:glow>
                  </a:effectLst>
                  <a:latin typeface="Angsana New" panose="02020603050405020304" pitchFamily="18" charset="-34"/>
                  <a:cs typeface="Angsana New" panose="02020603050405020304" pitchFamily="18" charset="-34"/>
                </a:rPr>
                <a:t>กรรม</a:t>
              </a:r>
              <a:endParaRPr lang="en-US" sz="5400" b="1" spc="300" dirty="0">
                <a:ln w="11430" cmpd="sng">
                  <a:solidFill>
                    <a:srgbClr val="FFCA08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FFCA08">
                      <a:satMod val="220000"/>
                      <a:alpha val="35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6FD452F-7BE9-4925-B886-2CD7163884E6}"/>
              </a:ext>
            </a:extLst>
          </p:cNvPr>
          <p:cNvSpPr/>
          <p:nvPr/>
        </p:nvSpPr>
        <p:spPr>
          <a:xfrm>
            <a:off x="1903412" y="1722437"/>
            <a:ext cx="8135937" cy="36020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นิรากินขนม, คุณ</a:t>
            </a:r>
            <a:r>
              <a:rPr lang="th-TH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แต๋ว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ไปโรงเรียน</a:t>
            </a:r>
          </a:p>
        </p:txBody>
      </p:sp>
      <p:pic>
        <p:nvPicPr>
          <p:cNvPr id="140297" name="Picture 15">
            <a:extLst>
              <a:ext uri="{FF2B5EF4-FFF2-40B4-BE49-F238E27FC236}">
                <a16:creationId xmlns:a16="http://schemas.microsoft.com/office/drawing/2014/main" id="{2589EEB6-4DF8-4515-AE53-2DF3667E3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0"/>
          <a:stretch>
            <a:fillRect/>
          </a:stretch>
        </p:blipFill>
        <p:spPr bwMode="auto">
          <a:xfrm>
            <a:off x="2611438" y="-204788"/>
            <a:ext cx="117951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8" name="Picture 17">
            <a:extLst>
              <a:ext uri="{FF2B5EF4-FFF2-40B4-BE49-F238E27FC236}">
                <a16:creationId xmlns:a16="http://schemas.microsoft.com/office/drawing/2014/main" id="{9AD0872B-429B-4C6F-A5B7-20D785841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7"/>
          <a:stretch>
            <a:fillRect/>
          </a:stretch>
        </p:blipFill>
        <p:spPr bwMode="auto">
          <a:xfrm>
            <a:off x="7758113" y="-266700"/>
            <a:ext cx="121126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9" name="Picture 16">
            <a:extLst>
              <a:ext uri="{FF2B5EF4-FFF2-40B4-BE49-F238E27FC236}">
                <a16:creationId xmlns:a16="http://schemas.microsoft.com/office/drawing/2014/main" id="{8078E2C6-FC59-4472-ABB1-9794837A2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4941889"/>
            <a:ext cx="11557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F6779E-5245-4D5C-9D03-C84C8B7D6D42}"/>
              </a:ext>
            </a:extLst>
          </p:cNvPr>
          <p:cNvSpPr/>
          <p:nvPr/>
        </p:nvSpPr>
        <p:spPr>
          <a:xfrm>
            <a:off x="1847528" y="332657"/>
            <a:ext cx="8640960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8931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การจำแนกประโยคในภาษาไทย </a:t>
            </a:r>
          </a:p>
          <a:p>
            <a:pPr algn="ctr"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8931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แบ่งออกเป็น ๓ ประเภทคือ   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F8931D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C20633-992F-4D5A-926C-41F7EF0617F3}"/>
              </a:ext>
            </a:extLst>
          </p:cNvPr>
          <p:cNvSpPr/>
          <p:nvPr/>
        </p:nvSpPr>
        <p:spPr>
          <a:xfrm>
            <a:off x="2063552" y="2683373"/>
            <a:ext cx="66967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๑. ประโยคความเดียว (เอกัตถประโยค)       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792C9-658E-4329-92E0-39F0220740E5}"/>
              </a:ext>
            </a:extLst>
          </p:cNvPr>
          <p:cNvSpPr/>
          <p:nvPr/>
        </p:nvSpPr>
        <p:spPr>
          <a:xfrm>
            <a:off x="2639616" y="3632251"/>
            <a:ext cx="6696744" cy="769441"/>
          </a:xfrm>
          <a:prstGeom prst="rect">
            <a:avLst/>
          </a:prstGeom>
          <a:solidFill>
            <a:srgbClr val="66CC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๒. ประโยคความรวม (อเนกัตถประโยค)</a:t>
            </a:r>
            <a:endParaRPr lang="en-US" sz="18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16558-6BEE-45F8-86CC-2DB3A84DDEAC}"/>
              </a:ext>
            </a:extLst>
          </p:cNvPr>
          <p:cNvSpPr/>
          <p:nvPr/>
        </p:nvSpPr>
        <p:spPr>
          <a:xfrm>
            <a:off x="3863752" y="4581129"/>
            <a:ext cx="626469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๓. ประโยคความซ้อน (สังกรประโยค)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41318" name="Picture 6">
            <a:extLst>
              <a:ext uri="{FF2B5EF4-FFF2-40B4-BE49-F238E27FC236}">
                <a16:creationId xmlns:a16="http://schemas.microsoft.com/office/drawing/2014/main" id="{2F6B062D-01EF-43EC-942B-CC25F36DB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44526"/>
            <a:ext cx="149701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F0C3D7-DC90-40D9-B2F3-9F6575F7D226}"/>
              </a:ext>
            </a:extLst>
          </p:cNvPr>
          <p:cNvSpPr/>
          <p:nvPr/>
        </p:nvSpPr>
        <p:spPr>
          <a:xfrm>
            <a:off x="946205" y="1125539"/>
            <a:ext cx="1021742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๑. ประโยคความเดียว คือ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ประโยคที่มีข้อความหรือใจความเดียว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เป็นประโยคที่มี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ภาคประธานเพียงบทเดียว 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และมี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ภาคแสดงหรือกริยาสำคัญเพียงบทเดียว 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หากภาคประธานและภาคแสดงเพิ่มบทขยายเข้าไป </a:t>
            </a:r>
          </a:p>
          <a:p>
            <a:pPr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ประโยคความเดียวนั้นก็จะเป็น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ประโยคความเดียวที่ซับซ้อนยิ่งขึ้น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42339" name="Picture 3">
            <a:extLst>
              <a:ext uri="{FF2B5EF4-FFF2-40B4-BE49-F238E27FC236}">
                <a16:creationId xmlns:a16="http://schemas.microsoft.com/office/drawing/2014/main" id="{A619B8AC-F89C-42C1-8D3A-AC493B2C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5157788"/>
            <a:ext cx="3506787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>
            <a:extLst>
              <a:ext uri="{FF2B5EF4-FFF2-40B4-BE49-F238E27FC236}">
                <a16:creationId xmlns:a16="http://schemas.microsoft.com/office/drawing/2014/main" id="{C516FCF7-7D2D-449E-809C-72CEA7991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1275"/>
            <a:ext cx="1192212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1D81B34-2426-411B-9FBC-9FF5998937A4}"/>
              </a:ext>
            </a:extLst>
          </p:cNvPr>
          <p:cNvSpPr/>
          <p:nvPr/>
        </p:nvSpPr>
        <p:spPr>
          <a:xfrm>
            <a:off x="2954099" y="206623"/>
            <a:ext cx="66967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๑. ประโยคความเดียว (เอกัตถประโยค)       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40D481-FB6D-494A-A684-E0DCA1B64FD1}"/>
              </a:ext>
            </a:extLst>
          </p:cNvPr>
          <p:cNvSpPr/>
          <p:nvPr/>
        </p:nvSpPr>
        <p:spPr>
          <a:xfrm>
            <a:off x="3863975" y="908051"/>
            <a:ext cx="5111750" cy="11080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66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๒. ประโยคความรวม</a:t>
            </a:r>
            <a:endParaRPr lang="en-US" sz="66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87730F-1F08-4A3B-8EF4-49032BA4607E}"/>
              </a:ext>
            </a:extLst>
          </p:cNvPr>
          <p:cNvSpPr/>
          <p:nvPr/>
        </p:nvSpPr>
        <p:spPr>
          <a:xfrm>
            <a:off x="2063751" y="2636839"/>
            <a:ext cx="80994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เป็นประโยคที่มีเนื้อความมากกว่าหนึ่งกล่าวคือ  มีประธานมากกว่าหนึ่ง หรือมีกริยามากกว่าหนึ่ง  หรือทั้งประธาน และกริยามีมากกว่าหนึ่ง  เช่น</a:t>
            </a:r>
          </a:p>
        </p:txBody>
      </p:sp>
      <p:pic>
        <p:nvPicPr>
          <p:cNvPr id="143364" name="Picture 4">
            <a:extLst>
              <a:ext uri="{FF2B5EF4-FFF2-40B4-BE49-F238E27FC236}">
                <a16:creationId xmlns:a16="http://schemas.microsoft.com/office/drawing/2014/main" id="{E1CF14E5-2D86-4CE8-88D0-BA43CF763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530">
            <a:off x="1644651" y="155576"/>
            <a:ext cx="31099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6">
            <a:extLst>
              <a:ext uri="{FF2B5EF4-FFF2-40B4-BE49-F238E27FC236}">
                <a16:creationId xmlns:a16="http://schemas.microsoft.com/office/drawing/2014/main" id="{A50143A8-02B6-43C8-9684-8BC5C2AB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>
            <a:fillRect/>
          </a:stretch>
        </p:blipFill>
        <p:spPr bwMode="auto">
          <a:xfrm>
            <a:off x="2279651" y="5692776"/>
            <a:ext cx="10255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6" name="Picture 8">
            <a:extLst>
              <a:ext uri="{FF2B5EF4-FFF2-40B4-BE49-F238E27FC236}">
                <a16:creationId xmlns:a16="http://schemas.microsoft.com/office/drawing/2014/main" id="{F8553586-23BF-4102-8336-A34E0013D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>
            <a:fillRect/>
          </a:stretch>
        </p:blipFill>
        <p:spPr bwMode="auto">
          <a:xfrm>
            <a:off x="3635376" y="5338764"/>
            <a:ext cx="13636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Picture 9">
            <a:extLst>
              <a:ext uri="{FF2B5EF4-FFF2-40B4-BE49-F238E27FC236}">
                <a16:creationId xmlns:a16="http://schemas.microsoft.com/office/drawing/2014/main" id="{FFC537F8-CA3B-44C2-A211-D1E9E561D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>
            <a:fillRect/>
          </a:stretch>
        </p:blipFill>
        <p:spPr bwMode="auto">
          <a:xfrm>
            <a:off x="5121276" y="5140325"/>
            <a:ext cx="15986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8" name="Picture 10">
            <a:extLst>
              <a:ext uri="{FF2B5EF4-FFF2-40B4-BE49-F238E27FC236}">
                <a16:creationId xmlns:a16="http://schemas.microsoft.com/office/drawing/2014/main" id="{81022002-C2D6-4FCA-A10F-661D5F0C5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>
            <a:fillRect/>
          </a:stretch>
        </p:blipFill>
        <p:spPr bwMode="auto">
          <a:xfrm>
            <a:off x="6723064" y="4868864"/>
            <a:ext cx="190817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9" name="Picture 11">
            <a:extLst>
              <a:ext uri="{FF2B5EF4-FFF2-40B4-BE49-F238E27FC236}">
                <a16:creationId xmlns:a16="http://schemas.microsoft.com/office/drawing/2014/main" id="{B8CDAE72-DAB3-4705-8F9D-19CAE565B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>
            <a:fillRect/>
          </a:stretch>
        </p:blipFill>
        <p:spPr bwMode="auto">
          <a:xfrm>
            <a:off x="8556626" y="4652964"/>
            <a:ext cx="20986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180B14-54B7-400C-AF90-8B37A34ED1BF}"/>
              </a:ext>
            </a:extLst>
          </p:cNvPr>
          <p:cNvSpPr/>
          <p:nvPr/>
        </p:nvSpPr>
        <p:spPr>
          <a:xfrm>
            <a:off x="2063553" y="1124744"/>
            <a:ext cx="8136903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139700">
                    <a:srgbClr val="FFCA08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พ่อ</a:t>
            </a:r>
            <a:r>
              <a:rPr lang="th-TH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139700">
                    <a:srgbClr val="FFCA08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แม่</a:t>
            </a:r>
            <a:r>
              <a:rPr lang="th-TH" sz="6600" b="1" spc="50" dirty="0">
                <a:ln w="11430"/>
                <a:gradFill>
                  <a:gsLst>
                    <a:gs pos="25000">
                      <a:srgbClr val="F8931D">
                        <a:satMod val="155000"/>
                      </a:srgbClr>
                    </a:gs>
                    <a:gs pos="100000">
                      <a:srgbClr val="F8931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ไปทำงาน</a:t>
            </a:r>
          </a:p>
          <a:p>
            <a:pPr algn="ctr">
              <a:defRPr/>
            </a:pPr>
            <a:endParaRPr lang="th-TH" sz="6600" b="1" spc="50" dirty="0">
              <a:ln w="11430"/>
              <a:gradFill>
                <a:gsLst>
                  <a:gs pos="25000">
                    <a:srgbClr val="F8931D">
                      <a:satMod val="155000"/>
                    </a:srgbClr>
                  </a:gs>
                  <a:gs pos="100000">
                    <a:srgbClr val="F8931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endParaRPr lang="th-TH" sz="6600" b="1" spc="50" dirty="0">
              <a:ln w="11430"/>
              <a:gradFill>
                <a:gsLst>
                  <a:gs pos="25000">
                    <a:srgbClr val="F8931D">
                      <a:satMod val="155000"/>
                    </a:srgbClr>
                  </a:gs>
                  <a:gs pos="100000">
                    <a:srgbClr val="F8931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th-TH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FFCA08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พ่อ</a:t>
            </a:r>
            <a:r>
              <a:rPr lang="th-TH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FFCA08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แม่</a:t>
            </a:r>
            <a:r>
              <a:rPr lang="th-TH" sz="6600" b="1" spc="50" dirty="0">
                <a:ln w="11430"/>
                <a:gradFill>
                  <a:gsLst>
                    <a:gs pos="25000">
                      <a:srgbClr val="F8931D">
                        <a:satMod val="155000"/>
                      </a:srgbClr>
                    </a:gs>
                    <a:gs pos="100000">
                      <a:srgbClr val="F8931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6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เป็นประธาน  ๒  คน</a:t>
            </a:r>
            <a:endParaRPr lang="en-US" sz="6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A4B8D370-F0BA-4F7F-9398-11916DB4D33D}"/>
              </a:ext>
            </a:extLst>
          </p:cNvPr>
          <p:cNvSpPr/>
          <p:nvPr/>
        </p:nvSpPr>
        <p:spPr>
          <a:xfrm>
            <a:off x="5664200" y="2205039"/>
            <a:ext cx="647700" cy="1728787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4388" name="Picture 4">
            <a:extLst>
              <a:ext uri="{FF2B5EF4-FFF2-40B4-BE49-F238E27FC236}">
                <a16:creationId xmlns:a16="http://schemas.microsoft.com/office/drawing/2014/main" id="{297760AF-CC7E-47D6-B1EF-542632E10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>
            <a:fillRect/>
          </a:stretch>
        </p:blipFill>
        <p:spPr bwMode="auto">
          <a:xfrm>
            <a:off x="2927351" y="2205039"/>
            <a:ext cx="1971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3">
            <a:extLst>
              <a:ext uri="{FF2B5EF4-FFF2-40B4-BE49-F238E27FC236}">
                <a16:creationId xmlns:a16="http://schemas.microsoft.com/office/drawing/2014/main" id="{660CF3D6-85E7-46C5-9B65-92E8D518F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2011363"/>
            <a:ext cx="22034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>
            <a:extLst>
              <a:ext uri="{FF2B5EF4-FFF2-40B4-BE49-F238E27FC236}">
                <a16:creationId xmlns:a16="http://schemas.microsoft.com/office/drawing/2014/main" id="{BCED8CD9-6DE6-46BB-8678-1B448D77DB58}"/>
              </a:ext>
            </a:extLst>
          </p:cNvPr>
          <p:cNvSpPr/>
          <p:nvPr/>
        </p:nvSpPr>
        <p:spPr>
          <a:xfrm>
            <a:off x="5951539" y="2349501"/>
            <a:ext cx="649287" cy="165576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C8E88C-8C6B-4493-960D-E2B816C63458}"/>
              </a:ext>
            </a:extLst>
          </p:cNvPr>
          <p:cNvSpPr/>
          <p:nvPr/>
        </p:nvSpPr>
        <p:spPr>
          <a:xfrm>
            <a:off x="2855640" y="548681"/>
            <a:ext cx="6534472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6000" b="1" cap="all" dirty="0">
                <a:ln w="9000" cmpd="sng">
                  <a:solidFill>
                    <a:srgbClr val="EC701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พ่อ</a:t>
            </a:r>
            <a:r>
              <a:rPr lang="th-TH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9C6A6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ไปทำงาน</a:t>
            </a:r>
            <a:r>
              <a:rPr lang="th-TH" sz="6000" b="1" cap="all" dirty="0">
                <a:ln w="9000" cmpd="sng">
                  <a:solidFill>
                    <a:srgbClr val="EC701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9C6A6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แวะซื้อของ</a:t>
            </a:r>
          </a:p>
          <a:p>
            <a:pPr algn="ctr">
              <a:defRPr/>
            </a:pPr>
            <a:r>
              <a:rPr lang="th-TH" sz="6000" b="1" cap="all" dirty="0">
                <a:ln w="9000" cmpd="sng">
                  <a:solidFill>
                    <a:srgbClr val="EC701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ที่ห้างสรรพสินค้า</a:t>
            </a:r>
          </a:p>
          <a:p>
            <a:pPr algn="ctr">
              <a:defRPr/>
            </a:pPr>
            <a:endParaRPr lang="th-TH" sz="6000" b="1" cap="all" dirty="0">
              <a:ln w="9000" cmpd="sng">
                <a:solidFill>
                  <a:srgbClr val="EC7016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EC7016">
                      <a:shade val="20000"/>
                      <a:satMod val="245000"/>
                    </a:srgbClr>
                  </a:gs>
                  <a:gs pos="43000">
                    <a:srgbClr val="EC7016">
                      <a:satMod val="255000"/>
                    </a:srgbClr>
                  </a:gs>
                  <a:gs pos="48000">
                    <a:srgbClr val="EC7016">
                      <a:shade val="85000"/>
                      <a:satMod val="255000"/>
                    </a:srgbClr>
                  </a:gs>
                  <a:gs pos="100000">
                    <a:srgbClr val="EC7016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endParaRPr lang="th-TH" sz="6000" b="1" cap="all" dirty="0">
              <a:ln w="9000" cmpd="sng">
                <a:solidFill>
                  <a:srgbClr val="EC7016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EC7016">
                      <a:shade val="20000"/>
                      <a:satMod val="245000"/>
                    </a:srgbClr>
                  </a:gs>
                  <a:gs pos="43000">
                    <a:srgbClr val="EC7016">
                      <a:satMod val="255000"/>
                    </a:srgbClr>
                  </a:gs>
                  <a:gs pos="48000">
                    <a:srgbClr val="EC7016">
                      <a:shade val="85000"/>
                      <a:satMod val="255000"/>
                    </a:srgbClr>
                  </a:gs>
                  <a:gs pos="100000">
                    <a:srgbClr val="EC7016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th-TH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9C6A6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ไปทำงาน</a:t>
            </a:r>
            <a:r>
              <a:rPr lang="th-TH" sz="6000" b="1" cap="all" dirty="0">
                <a:ln w="9000" cmpd="sng">
                  <a:solidFill>
                    <a:srgbClr val="EC701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9C6A6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แวะซื้อของ</a:t>
            </a:r>
            <a:endParaRPr lang="th-TH" sz="6000" b="1" cap="all" dirty="0">
              <a:ln w="9000" cmpd="sng">
                <a:solidFill>
                  <a:srgbClr val="EC7016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9C6A6A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th-TH" sz="6000" b="1" cap="all" dirty="0">
                <a:ln w="9000" cmpd="sng">
                  <a:solidFill>
                    <a:srgbClr val="EC701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เป็นกริยา  ๒  ลักษณะ</a:t>
            </a:r>
            <a:endParaRPr lang="en-US" sz="6000" b="1" cap="all" dirty="0">
              <a:ln w="9000" cmpd="sng">
                <a:solidFill>
                  <a:srgbClr val="EC7016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45412" name="Picture 4">
            <a:extLst>
              <a:ext uri="{FF2B5EF4-FFF2-40B4-BE49-F238E27FC236}">
                <a16:creationId xmlns:a16="http://schemas.microsoft.com/office/drawing/2014/main" id="{24571C15-8360-4F24-B558-E4D90721E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5013325"/>
            <a:ext cx="16113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>
            <a:extLst>
              <a:ext uri="{FF2B5EF4-FFF2-40B4-BE49-F238E27FC236}">
                <a16:creationId xmlns:a16="http://schemas.microsoft.com/office/drawing/2014/main" id="{98A275D0-9EB0-45D2-8308-4A824B947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341439"/>
            <a:ext cx="1712912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D5A18D-3323-4A73-BE89-26D995DBCEFB}"/>
              </a:ext>
            </a:extLst>
          </p:cNvPr>
          <p:cNvSpPr/>
          <p:nvPr/>
        </p:nvSpPr>
        <p:spPr>
          <a:xfrm>
            <a:off x="1669538" y="1052737"/>
            <a:ext cx="8860118" cy="452431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rgbClr val="CE8D3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พ่อ</a:t>
            </a:r>
            <a:r>
              <a:rPr lang="th-TH" sz="6000" b="1" dirty="0">
                <a:ln w="900" cmpd="sng">
                  <a:solidFill>
                    <a:srgbClr val="FFCA0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CA08">
                    <a:satMod val="200000"/>
                    <a:tint val="3000"/>
                  </a:srgbClr>
                </a:solidFill>
                <a:effectLst>
                  <a:glow rad="63500">
                    <a:srgbClr val="FFCA08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ไปทำงาน</a:t>
            </a:r>
            <a:r>
              <a:rPr lang="th-TH" sz="6000" b="1" dirty="0">
                <a:ln w="31550" cmpd="sng">
                  <a:gradFill>
                    <a:gsLst>
                      <a:gs pos="70000">
                        <a:srgbClr val="9C6A6A">
                          <a:shade val="50000"/>
                          <a:satMod val="190000"/>
                        </a:srgbClr>
                      </a:gs>
                      <a:gs pos="0">
                        <a:srgbClr val="9C6A6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139700">
                    <a:srgbClr val="CE8D3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แม่</a:t>
            </a:r>
            <a:r>
              <a:rPr lang="th-TH" sz="6000" b="1" dirty="0">
                <a:ln w="900" cmpd="sng">
                  <a:solidFill>
                    <a:srgbClr val="FFCA0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CA08">
                    <a:satMod val="200000"/>
                    <a:tint val="3000"/>
                  </a:srgbClr>
                </a:solidFill>
                <a:effectLst>
                  <a:glow rad="139700">
                    <a:srgbClr val="EC701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ขายของ</a:t>
            </a:r>
          </a:p>
          <a:p>
            <a:pPr algn="ctr">
              <a:defRPr/>
            </a:pPr>
            <a:endParaRPr lang="th-TH" sz="5400" b="1" dirty="0">
              <a:ln w="31550" cmpd="sng">
                <a:gradFill>
                  <a:gsLst>
                    <a:gs pos="70000">
                      <a:srgbClr val="9C6A6A">
                        <a:shade val="50000"/>
                        <a:satMod val="190000"/>
                      </a:srgbClr>
                    </a:gs>
                    <a:gs pos="0">
                      <a:srgbClr val="9C6A6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9C6A6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endParaRPr lang="th-TH" sz="5400" b="1" dirty="0">
              <a:ln w="31550" cmpd="sng">
                <a:gradFill>
                  <a:gsLst>
                    <a:gs pos="70000">
                      <a:srgbClr val="9C6A6A">
                        <a:shade val="50000"/>
                        <a:satMod val="190000"/>
                      </a:srgbClr>
                    </a:gs>
                    <a:gs pos="0">
                      <a:srgbClr val="9C6A6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9C6A6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th-TH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พ่อและแม่  เป็นประธาน  ๒  คน</a:t>
            </a:r>
          </a:p>
          <a:p>
            <a:pPr algn="ctr">
              <a:defRPr/>
            </a:pPr>
            <a:r>
              <a:rPr lang="th-TH" sz="6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ไปทำงาน</a:t>
            </a:r>
            <a:r>
              <a:rPr lang="th-TH" sz="5400" b="1" dirty="0">
                <a:ln w="31550" cmpd="sng">
                  <a:gradFill>
                    <a:gsLst>
                      <a:gs pos="70000">
                        <a:srgbClr val="9C6A6A">
                          <a:shade val="50000"/>
                          <a:satMod val="190000"/>
                        </a:srgbClr>
                      </a:gs>
                      <a:gs pos="0">
                        <a:srgbClr val="9C6A6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6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ขายของ </a:t>
            </a:r>
            <a:r>
              <a:rPr lang="th-TH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เป็นกริยา ๒ ลักษณะ</a:t>
            </a:r>
            <a:endParaRPr lang="en-US" sz="5400" b="1" dirty="0">
              <a:ln w="31550" cmpd="sng">
                <a:gradFill>
                  <a:gsLst>
                    <a:gs pos="70000">
                      <a:srgbClr val="9C6A6A">
                        <a:shade val="50000"/>
                        <a:satMod val="190000"/>
                      </a:srgbClr>
                    </a:gs>
                    <a:gs pos="0">
                      <a:srgbClr val="9C6A6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05DF9428-0ABF-4EC7-9DA7-3E62BACF9C0A}"/>
              </a:ext>
            </a:extLst>
          </p:cNvPr>
          <p:cNvSpPr/>
          <p:nvPr/>
        </p:nvSpPr>
        <p:spPr>
          <a:xfrm>
            <a:off x="5699125" y="2060576"/>
            <a:ext cx="801688" cy="143986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6436" name="Picture 3">
            <a:extLst>
              <a:ext uri="{FF2B5EF4-FFF2-40B4-BE49-F238E27FC236}">
                <a16:creationId xmlns:a16="http://schemas.microsoft.com/office/drawing/2014/main" id="{68210AA2-0148-4C75-AB95-5ED60BC6F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-603250"/>
            <a:ext cx="160496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4">
            <a:extLst>
              <a:ext uri="{FF2B5EF4-FFF2-40B4-BE49-F238E27FC236}">
                <a16:creationId xmlns:a16="http://schemas.microsoft.com/office/drawing/2014/main" id="{05E03C7C-C980-4186-9661-9548EE9FF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916113"/>
            <a:ext cx="19161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5">
            <a:extLst>
              <a:ext uri="{FF2B5EF4-FFF2-40B4-BE49-F238E27FC236}">
                <a16:creationId xmlns:a16="http://schemas.microsoft.com/office/drawing/2014/main" id="{8C75E7B2-63FA-4C1C-B492-901E6CB9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646" y="1589020"/>
            <a:ext cx="101299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ผู้ส่งสารจะต้องเลือกใช้คำให้ตรงตามที่ต้องการ เหมาะแก่เนื้อเรื่องฐานะของบุคคลในเรื่อง และสอดคล้องกับลักษณะคำประพันธ์ </a:t>
            </a:r>
            <a:r>
              <a:rPr lang="th-TH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นอกจากนี้ยังต้องสรรคำโดยคำนึงถึงความงามความไพเราะด้านเสียงรวมทั้งให้เหมาะแก่บริบทอีกด้วย 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68849-3CC4-4721-B013-F7690B51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56" y="322022"/>
            <a:ext cx="2260820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การสรรคำ</a:t>
            </a:r>
            <a:endParaRPr kumimoji="0" lang="th-TH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BD582C">
                      <a:satMod val="155000"/>
                    </a:srgbClr>
                  </a:gs>
                  <a:gs pos="100000">
                    <a:srgbClr val="BD582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394AAB43-1624-4032-9637-5334F5264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fld id="{53DF69EE-C539-4FA7-BD60-A01E3F2AA911}" type="slidenum">
              <a:rPr kumimoji="0" lang="en-US" altLang="th-TH" sz="1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anose="020F0502020204030204" pitchFamily="34" charset="0"/>
                <a:buNone/>
                <a:tabLst/>
                <a:defRPr/>
              </a:pPr>
              <a:t>7</a:t>
            </a:fld>
            <a:endParaRPr kumimoji="0" lang="en-US" altLang="th-TH" sz="1000" b="1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25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85E44-E38E-49D4-8D8F-F7DB93281CBF}"/>
              </a:ext>
            </a:extLst>
          </p:cNvPr>
          <p:cNvSpPr/>
          <p:nvPr/>
        </p:nvSpPr>
        <p:spPr>
          <a:xfrm>
            <a:off x="3232151" y="544513"/>
            <a:ext cx="5802313" cy="76835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ประโยคความรวมมีหลายลักษณะ  คือ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2E99A6-555C-4064-B95C-1B590128C530}"/>
              </a:ext>
            </a:extLst>
          </p:cNvPr>
          <p:cNvSpPr/>
          <p:nvPr/>
        </p:nvSpPr>
        <p:spPr>
          <a:xfrm>
            <a:off x="1774825" y="1844676"/>
            <a:ext cx="8470900" cy="347821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h-TH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>
              <a:defRPr/>
            </a:pP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๑.  ประโยคที่มีเนื้อหาคล้อยตามกัน  </a:t>
            </a: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จะมีคำสันธานที่ใช้เชื่อม  เช่น  และ  ทั้ง...และ  แล้วก็  แล้ว...ก็แล้วจึง   แล้วจึง   พอ...ก็  เป็นต้น</a:t>
            </a:r>
          </a:p>
          <a:p>
            <a:pPr algn="ctr">
              <a:defRPr/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3D0935-CB00-4659-9B7D-8D2B89B32192}"/>
              </a:ext>
            </a:extLst>
          </p:cNvPr>
          <p:cNvSpPr/>
          <p:nvPr/>
        </p:nvSpPr>
        <p:spPr>
          <a:xfrm>
            <a:off x="2709864" y="255588"/>
            <a:ext cx="3125787" cy="6461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ฉันและเธอเป็นเพื่อนกัน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65F006-0E42-4305-AE01-BDD0ED8685C5}"/>
              </a:ext>
            </a:extLst>
          </p:cNvPr>
          <p:cNvSpPr/>
          <p:nvPr/>
        </p:nvSpPr>
        <p:spPr>
          <a:xfrm>
            <a:off x="3248026" y="1209676"/>
            <a:ext cx="3832225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ทั้งเธอและฉันสอบได้เกรด  ๔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2CBEC-8843-4C57-802F-FF3BD7740ADF}"/>
              </a:ext>
            </a:extLst>
          </p:cNvPr>
          <p:cNvSpPr/>
          <p:nvPr/>
        </p:nvSpPr>
        <p:spPr>
          <a:xfrm>
            <a:off x="3833814" y="2152650"/>
            <a:ext cx="3436937" cy="647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เขาดื่มนมแล้วก็ทานอาหาร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F960CF-329C-4717-A2E5-02380B43A22E}"/>
              </a:ext>
            </a:extLst>
          </p:cNvPr>
          <p:cNvSpPr/>
          <p:nvPr/>
        </p:nvSpPr>
        <p:spPr>
          <a:xfrm>
            <a:off x="4273550" y="3132138"/>
            <a:ext cx="4332288" cy="6461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เขาสอบเสร็จแล้วเขาจึงไปพักผ่อน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7FAD5-A788-4924-909A-B2494C3E5326}"/>
              </a:ext>
            </a:extLst>
          </p:cNvPr>
          <p:cNvSpPr/>
          <p:nvPr/>
        </p:nvSpPr>
        <p:spPr>
          <a:xfrm>
            <a:off x="5167313" y="4225926"/>
            <a:ext cx="3700462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พอแดดออกแม่ก็นำผ้ามาตาก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E52462-4DAA-4E2D-8A04-E9CA0FF9F59E}"/>
              </a:ext>
            </a:extLst>
          </p:cNvPr>
          <p:cNvSpPr/>
          <p:nvPr/>
        </p:nvSpPr>
        <p:spPr>
          <a:xfrm>
            <a:off x="6096000" y="5168901"/>
            <a:ext cx="3854450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พอแดดออก  แม่ก็นำผ้ามาตาก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48488" name="Picture 1">
            <a:extLst>
              <a:ext uri="{FF2B5EF4-FFF2-40B4-BE49-F238E27FC236}">
                <a16:creationId xmlns:a16="http://schemas.microsoft.com/office/drawing/2014/main" id="{98F1384A-B641-421A-9A55-D17117AB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-123825"/>
            <a:ext cx="3351212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9" name="Picture 8">
            <a:extLst>
              <a:ext uri="{FF2B5EF4-FFF2-40B4-BE49-F238E27FC236}">
                <a16:creationId xmlns:a16="http://schemas.microsoft.com/office/drawing/2014/main" id="{90EDF9A2-5B9D-4270-8B58-43D062C5B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0"/>
          <a:stretch>
            <a:fillRect/>
          </a:stretch>
        </p:blipFill>
        <p:spPr bwMode="auto">
          <a:xfrm>
            <a:off x="1787525" y="5319714"/>
            <a:ext cx="380365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0" name="Picture 9">
            <a:extLst>
              <a:ext uri="{FF2B5EF4-FFF2-40B4-BE49-F238E27FC236}">
                <a16:creationId xmlns:a16="http://schemas.microsoft.com/office/drawing/2014/main" id="{3FC62DB7-3F9E-4854-8276-495C68384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2363788"/>
            <a:ext cx="17287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EAA319-272F-4354-B290-1DF8F3A068EA}"/>
              </a:ext>
            </a:extLst>
          </p:cNvPr>
          <p:cNvSpPr/>
          <p:nvPr/>
        </p:nvSpPr>
        <p:spPr>
          <a:xfrm>
            <a:off x="2147888" y="836614"/>
            <a:ext cx="7897812" cy="1323975"/>
          </a:xfrm>
          <a:prstGeom prst="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๒.ประโยคที่มีเนื้อความขัดแย้งกัน  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มี คำสันธานที่ใช้เชื่อม   เช่น  แต่   แต่ทว่า กว่า...ก็   ถึง...ก็   ฝ่าย   ส่วน   เป็นต้น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41641F-3D98-4CFE-8F25-79245E9AF7B7}"/>
              </a:ext>
            </a:extLst>
          </p:cNvPr>
          <p:cNvSpPr/>
          <p:nvPr/>
        </p:nvSpPr>
        <p:spPr>
          <a:xfrm>
            <a:off x="2281238" y="2500313"/>
            <a:ext cx="7632700" cy="2862262"/>
          </a:xfrm>
          <a:prstGeom prst="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 เช่น  ฉันจะดูหนังแต่เธอจะฟังเพลง</a:t>
            </a:r>
          </a:p>
          <a:p>
            <a:pPr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เกิดจาก  	ฉันจะดูหนัง   </a:t>
            </a:r>
          </a:p>
          <a:p>
            <a:pPr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	เธอจะฟังเพลง  </a:t>
            </a:r>
          </a:p>
          <a:p>
            <a:pPr>
              <a:defRPr/>
            </a:pP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โดยมีสันธาน  </a:t>
            </a:r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 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เป็นตัวเชื่อม</a:t>
            </a:r>
          </a:p>
        </p:txBody>
      </p:sp>
      <p:pic>
        <p:nvPicPr>
          <p:cNvPr id="149508" name="Picture 2" descr="à¸à¸¥à¸à¸²à¸£à¸à¹à¸à¸«à¸²à¸£à¸¹à¸à¸ à¸²à¸à¸ªà¸³à¸«à¸£à¸±à¸ à¸£à¸¹à¸à¸à¸²à¸£à¹à¸à¸¹à¸à¸à¸¸à¹à¸à¸à¸´à¹à¸à¸à¸§à¸à¹">
            <a:extLst>
              <a:ext uri="{FF2B5EF4-FFF2-40B4-BE49-F238E27FC236}">
                <a16:creationId xmlns:a16="http://schemas.microsoft.com/office/drawing/2014/main" id="{DF77D76D-7571-4851-8FC5-FC15A124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116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57DF8-B733-45F4-BF20-917BD3FC5723}"/>
              </a:ext>
            </a:extLst>
          </p:cNvPr>
          <p:cNvSpPr/>
          <p:nvPr/>
        </p:nvSpPr>
        <p:spPr>
          <a:xfrm>
            <a:off x="1876426" y="620714"/>
            <a:ext cx="8640763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ประโยคความรวมมีหลายลักษณะ  (ต่อ)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	๓. ความเลือกเอาอย่างใดอย่างหนึ่ง เช่น  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เธอจะฟังเพลงหรือจะอ่านหนังสือ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เกิดจาก  เธอจะฟังเพลง  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เธอจะอ่านหนังสือ  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โดยมีสันธาน หรือ เป็นตัวเชื่อม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            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๔. ความเป็นเหตุเป็นผลกัน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เช่น  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เพราะเขาตั้งใจเรียนจึงสอบผ่าน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         		เกิดจาก  เขาตั้งใจเรียน  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เขาสอบผ่าน  </a:t>
            </a: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โดยใช้คำสันธาน  เพราะ..จึง  เป็นตัวเชื่อม</a:t>
            </a:r>
          </a:p>
        </p:txBody>
      </p:sp>
      <p:pic>
        <p:nvPicPr>
          <p:cNvPr id="150531" name="Picture 2">
            <a:extLst>
              <a:ext uri="{FF2B5EF4-FFF2-40B4-BE49-F238E27FC236}">
                <a16:creationId xmlns:a16="http://schemas.microsoft.com/office/drawing/2014/main" id="{10A14633-6958-4395-9541-A01640BFB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"/>
            <a:ext cx="288131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C413B-197D-4C3A-AFE5-72A8E7D4E792}"/>
              </a:ext>
            </a:extLst>
          </p:cNvPr>
          <p:cNvSpPr/>
          <p:nvPr/>
        </p:nvSpPr>
        <p:spPr>
          <a:xfrm>
            <a:off x="2567609" y="260648"/>
            <a:ext cx="7200800" cy="1938992"/>
          </a:xfrm>
          <a:prstGeom prst="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กรณีที่มีกรรมมากกว่าหนึ่ง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ไม่ถือว่าเป็นประโยคความรวม  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แต่เป็นประโยคความเดียวดังนี้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EFFF66-C563-46E2-A8A9-992B42689DC1}"/>
              </a:ext>
            </a:extLst>
          </p:cNvPr>
          <p:cNvSpPr/>
          <p:nvPr/>
        </p:nvSpPr>
        <p:spPr>
          <a:xfrm>
            <a:off x="1703388" y="3228976"/>
            <a:ext cx="8640762" cy="708025"/>
          </a:xfrm>
          <a:prstGeom prst="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ผมชอบทานก๋วยเตี๋ยวหมู  ข้าวมันไก่ และก๋วยจั๊บน้ำใส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002FC3-2981-41FA-B1FC-06468235480D}"/>
              </a:ext>
            </a:extLst>
          </p:cNvPr>
          <p:cNvSpPr/>
          <p:nvPr/>
        </p:nvSpPr>
        <p:spPr>
          <a:xfrm>
            <a:off x="1703388" y="4292601"/>
            <a:ext cx="8640762" cy="708025"/>
          </a:xfrm>
          <a:prstGeom prst="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กระเป๋าใส่สมุด  หนังสือ  ดินสอ  ไม้บรรทัดและยางลบ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51557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F123E55F-6936-4058-959F-E305DFA19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757238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4">
            <a:extLst>
              <a:ext uri="{FF2B5EF4-FFF2-40B4-BE49-F238E27FC236}">
                <a16:creationId xmlns:a16="http://schemas.microsoft.com/office/drawing/2014/main" id="{22F807C7-643B-49C8-98B6-F77C5F772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5010151"/>
            <a:ext cx="19796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9AC4E2-5CFB-44ED-A582-4453B8E692C9}"/>
              </a:ext>
            </a:extLst>
          </p:cNvPr>
          <p:cNvSpPr/>
          <p:nvPr/>
        </p:nvSpPr>
        <p:spPr>
          <a:xfrm>
            <a:off x="2351088" y="981076"/>
            <a:ext cx="8740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ประโยคความซ้อน (สังกรประโยค) 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คือประโยคที่ประกอบด้วยประโยคหลัก(มุขยประโยค) และประโยคย่อย (อนุประโยค) มารวมเป็นประโยคเดียวกัน 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โดยมี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ประพัน</a:t>
            </a:r>
            <a:r>
              <a:rPr lang="th-TH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ธสร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รพนาม (ผู้, ที่, ซึ่ง, อัน) </a:t>
            </a:r>
          </a:p>
          <a:p>
            <a:pPr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และประพันธวิเศษณ์ หรือบุพบทเป็นบทเชื่อม (ให้, ว่า, จน)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52579" name="Picture 4">
            <a:extLst>
              <a:ext uri="{FF2B5EF4-FFF2-40B4-BE49-F238E27FC236}">
                <a16:creationId xmlns:a16="http://schemas.microsoft.com/office/drawing/2014/main" id="{90CE4C70-DEEE-4B19-8EEF-E0DB28F9B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9"/>
          <a:stretch>
            <a:fillRect/>
          </a:stretch>
        </p:blipFill>
        <p:spPr bwMode="auto">
          <a:xfrm>
            <a:off x="7175501" y="4275139"/>
            <a:ext cx="25114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D76DDD-49F6-42E5-8CD9-6C491787A30C}"/>
              </a:ext>
            </a:extLst>
          </p:cNvPr>
          <p:cNvSpPr/>
          <p:nvPr/>
        </p:nvSpPr>
        <p:spPr>
          <a:xfrm>
            <a:off x="1847850" y="333375"/>
            <a:ext cx="911225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ตัวอย่างประโยคความซ้อน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ที่ประโยคย่อยทำหน้าที่แทนนาม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          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“คนทำดีย่อมได้รับผลดี”</a:t>
            </a:r>
            <a:b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เกินจาก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คน...ย่อมได้รับผลดี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:      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ประโยคหลัก</a:t>
            </a:r>
            <a:b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คนทำดี             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     </a:t>
            </a:r>
            <a:r>
              <a:rPr lang="th-TH" sz="3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ประโยคย่อยทำหน้าที่เป็นบทประธาน</a:t>
            </a:r>
          </a:p>
          <a:p>
            <a:pPr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“ครูดุนักเรียนไม่ทำการบ้าน”</a:t>
            </a:r>
            <a:b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เกิดจาก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ครูดุนักเรียน                  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:     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ประโยคหลัก</a:t>
            </a:r>
            <a:br>
              <a:rPr lang="th-TH" sz="3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นักเรียนไม่ทำการบ้าน  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:      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ประโยคย่อยทำหน้าที่เป็นบทกรรม</a:t>
            </a:r>
          </a:p>
          <a:p>
            <a:pPr>
              <a:defRPr/>
            </a:pPr>
            <a:endParaRPr lang="th-TH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“สุนัขเห่ามักเป็นสุนัขไม่กัด”</a:t>
            </a:r>
            <a:b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เกิดจาก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สุนัข...เป็นสุนัขไม่กัด  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:      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ประโยคหลัก</a:t>
            </a:r>
            <a:br>
              <a:rPr lang="th-TH" sz="3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สุนัขเห่า               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     </a:t>
            </a:r>
            <a:r>
              <a:rPr lang="th-TH" sz="32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ประโยคย่อยทำหน้าที่เป็นประธานของประโยค </a:t>
            </a:r>
          </a:p>
        </p:txBody>
      </p:sp>
      <p:pic>
        <p:nvPicPr>
          <p:cNvPr id="153603" name="Picture 2">
            <a:extLst>
              <a:ext uri="{FF2B5EF4-FFF2-40B4-BE49-F238E27FC236}">
                <a16:creationId xmlns:a16="http://schemas.microsoft.com/office/drawing/2014/main" id="{620FBF90-09FA-481E-AC2B-D7E3E5B9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15888"/>
            <a:ext cx="195103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3">
            <a:extLst>
              <a:ext uri="{FF2B5EF4-FFF2-40B4-BE49-F238E27FC236}">
                <a16:creationId xmlns:a16="http://schemas.microsoft.com/office/drawing/2014/main" id="{139D799B-4715-4204-8BDF-BDECFF73E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9"/>
          <a:stretch>
            <a:fillRect/>
          </a:stretch>
        </p:blipFill>
        <p:spPr bwMode="auto">
          <a:xfrm>
            <a:off x="8675689" y="4221164"/>
            <a:ext cx="15271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>
            <a:extLst>
              <a:ext uri="{FF2B5EF4-FFF2-40B4-BE49-F238E27FC236}">
                <a16:creationId xmlns:a16="http://schemas.microsoft.com/office/drawing/2014/main" id="{3D98D79B-1DE2-473D-AF4C-D7DA7A44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2046288"/>
            <a:ext cx="8208962" cy="4032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th-TH" altLang="th-TH" sz="3200" b="1" dirty="0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	</a:t>
            </a:r>
            <a:endParaRPr lang="th-TH" altLang="th-TH" sz="3200" dirty="0">
              <a:solidFill>
                <a:srgbClr val="FFFFFF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th-TH" altLang="th-TH" sz="3200" b="1" dirty="0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ตัวอย่าง</a:t>
            </a:r>
            <a:r>
              <a:rPr lang="th-TH" altLang="th-TH" sz="3200" dirty="0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ประโยคความซ้อนที่ประโยคย่อยทำหน้าที่เป็นบทขยาย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br>
              <a:rPr lang="th-TH" altLang="th-TH" sz="3200" dirty="0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th-TH" alt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         คนที่ประพฤติดีย่อยมีความเจริญในชีวิต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br>
              <a:rPr lang="th-TH" altLang="th-TH" sz="3200" dirty="0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th-TH" altLang="th-TH" sz="3200" dirty="0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ที่ประพฤติ ขยายประธาน คน</a:t>
            </a:r>
            <a:br>
              <a:rPr lang="th-TH" altLang="th-TH" sz="3200" dirty="0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th-TH" altLang="th-TH" sz="3200" dirty="0">
                <a:solidFill>
                  <a:srgbClr val="FFFF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คน</a:t>
            </a:r>
            <a:r>
              <a:rPr lang="th-TH" alt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…ย่อมมีความเจริญในชีวิต </a:t>
            </a:r>
            <a:r>
              <a:rPr lang="th-TH" altLang="th-TH" sz="3200" dirty="0">
                <a:solidFill>
                  <a:srgbClr val="FF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: </a:t>
            </a:r>
            <a:r>
              <a:rPr lang="th-TH" altLang="th-TH" sz="3200" b="1" dirty="0">
                <a:solidFill>
                  <a:srgbClr val="FF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ประโยคหลัก</a:t>
            </a:r>
            <a:br>
              <a:rPr lang="th-TH" altLang="th-TH" sz="3200" dirty="0">
                <a:solidFill>
                  <a:srgbClr val="FF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th-TH" alt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(คน) ประพฤติดี </a:t>
            </a:r>
            <a:r>
              <a:rPr lang="th-TH" altLang="th-TH" sz="3200" dirty="0">
                <a:solidFill>
                  <a:srgbClr val="FF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: </a:t>
            </a:r>
            <a:r>
              <a:rPr lang="th-TH" altLang="th-TH" sz="3200" b="1" dirty="0">
                <a:solidFill>
                  <a:srgbClr val="FF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ประโยคย่อย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E4B8AC-E59E-460A-AD5E-36FF5DD75367}"/>
              </a:ext>
            </a:extLst>
          </p:cNvPr>
          <p:cNvSpPr/>
          <p:nvPr/>
        </p:nvSpPr>
        <p:spPr>
          <a:xfrm>
            <a:off x="1919289" y="476251"/>
            <a:ext cx="81375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ตัวอย่างประโยคความซ้อน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ที่ทำหน้าที่เป็นบทขยายประธานหรือบทขยายกรรมหรือบทขยายส่วนเติมเต็ม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คุณา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นุประโยค) แล้วแต่กรณีมีประพัน</a:t>
            </a:r>
            <a:r>
              <a:rPr lang="th-TH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ธสร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รพนาม (ที่ ซึ่ง อัน ผู้) เชื่อมระหว่างประโยคหลักกับประโยคย่อย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54628" name="Picture 3">
            <a:extLst>
              <a:ext uri="{FF2B5EF4-FFF2-40B4-BE49-F238E27FC236}">
                <a16:creationId xmlns:a16="http://schemas.microsoft.com/office/drawing/2014/main" id="{01D8D3A5-AF20-473A-9F47-DEDBF7D54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3408364"/>
            <a:ext cx="1949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4">
            <a:extLst>
              <a:ext uri="{FF2B5EF4-FFF2-40B4-BE49-F238E27FC236}">
                <a16:creationId xmlns:a16="http://schemas.microsoft.com/office/drawing/2014/main" id="{B1DEDD47-1314-4387-9309-8A21D90D4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9"/>
          <a:stretch>
            <a:fillRect/>
          </a:stretch>
        </p:blipFill>
        <p:spPr bwMode="auto">
          <a:xfrm>
            <a:off x="1587501" y="2940051"/>
            <a:ext cx="15271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6199E3-F128-409C-BA0E-243EFBE18407}"/>
              </a:ext>
            </a:extLst>
          </p:cNvPr>
          <p:cNvSpPr/>
          <p:nvPr/>
        </p:nvSpPr>
        <p:spPr>
          <a:xfrm>
            <a:off x="2208214" y="620714"/>
            <a:ext cx="79200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ตัวอย่างประโยคความซ้อน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ที่เป็นบทขยายคำกริยา หรือบทขยายคำวิเศษณ์ในประโยคหลัก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วิเศษณา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นุประโยค) มีคำเชื่อม (เช่น เมื่อ จน เพราะ ตาม ให้ ฯลฯ) ซึ่งเชื่อมระหว่างประโยคหลักกับประโยคย่อย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6C146-82A3-4151-A85D-A39169C7ACCC}"/>
              </a:ext>
            </a:extLst>
          </p:cNvPr>
          <p:cNvSpPr/>
          <p:nvPr/>
        </p:nvSpPr>
        <p:spPr>
          <a:xfrm>
            <a:off x="2495551" y="2565400"/>
            <a:ext cx="7777163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ตัวอย่าง</a:t>
            </a:r>
            <a:r>
              <a:rPr lang="th-TH" sz="3200" dirty="0">
                <a:solidFill>
                  <a:prstClr val="white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ประโยคความซ้อนที่ประโยคย่อยทำหน้าที่เป็นบทกริยาหรือบ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     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เขาเรียนเก่งเพราะเขาตั้งใจเรียน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th-TH" sz="3200" dirty="0">
                <a:solidFill>
                  <a:srgbClr val="0000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เขาเรียนเก่ง</a:t>
            </a:r>
            <a:r>
              <a:rPr lang="th-TH" sz="3200" dirty="0">
                <a:solidFill>
                  <a:srgbClr val="0000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 : </a:t>
            </a:r>
            <a:r>
              <a:rPr lang="th-TH" sz="3200" b="1" dirty="0">
                <a:solidFill>
                  <a:srgbClr val="0000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ประโยคหลัก</a:t>
            </a:r>
            <a:br>
              <a:rPr lang="th-TH" sz="3200" b="1" dirty="0">
                <a:solidFill>
                  <a:srgbClr val="0000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(เขา) ตั้งใจเรียน </a:t>
            </a:r>
            <a:r>
              <a:rPr lang="th-TH" sz="3200" dirty="0">
                <a:solidFill>
                  <a:srgbClr val="0000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: </a:t>
            </a:r>
            <a:r>
              <a:rPr lang="th-TH" sz="3200" b="1" dirty="0">
                <a:solidFill>
                  <a:srgbClr val="0000FF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ประโยคย่อยขยายกริยา</a:t>
            </a:r>
          </a:p>
        </p:txBody>
      </p:sp>
      <p:pic>
        <p:nvPicPr>
          <p:cNvPr id="155652" name="Picture 3">
            <a:extLst>
              <a:ext uri="{FF2B5EF4-FFF2-40B4-BE49-F238E27FC236}">
                <a16:creationId xmlns:a16="http://schemas.microsoft.com/office/drawing/2014/main" id="{DEFDC517-6D97-48F4-998F-25A3C07E4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4" y="3433763"/>
            <a:ext cx="1951037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4">
            <a:extLst>
              <a:ext uri="{FF2B5EF4-FFF2-40B4-BE49-F238E27FC236}">
                <a16:creationId xmlns:a16="http://schemas.microsoft.com/office/drawing/2014/main" id="{52BA9B45-34FE-4AD2-AEBB-2B907118D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9"/>
          <a:stretch>
            <a:fillRect/>
          </a:stretch>
        </p:blipFill>
        <p:spPr bwMode="auto">
          <a:xfrm>
            <a:off x="8975726" y="5300664"/>
            <a:ext cx="15271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>
            <a:extLst>
              <a:ext uri="{FF2B5EF4-FFF2-40B4-BE49-F238E27FC236}">
                <a16:creationId xmlns:a16="http://schemas.microsoft.com/office/drawing/2014/main" id="{20D8E350-90DA-4F4F-8AA4-BF6DE3D2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altLang="th-TH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๒</a:t>
            </a:r>
            <a:r>
              <a:rPr lang="en-US" altLang="th-TH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. </a:t>
            </a:r>
            <a:r>
              <a:rPr lang="th-TH" altLang="th-TH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ชนิดของประโยคตามเจตนาของผู้ส่งสาร</a:t>
            </a:r>
            <a:endParaRPr lang="th-TH" alt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201731" name="ตัวยึดเนื้อหา 2">
            <a:extLst>
              <a:ext uri="{FF2B5EF4-FFF2-40B4-BE49-F238E27FC236}">
                <a16:creationId xmlns:a16="http://schemas.microsoft.com/office/drawing/2014/main" id="{5E0E2E29-D92E-45CB-89D5-CB01E1717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๑</a:t>
            </a:r>
            <a:r>
              <a:rPr lang="en-US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ประโยคแจ้งให้ทราบ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	๒</a:t>
            </a:r>
            <a:r>
              <a:rPr lang="en-US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ประโยคถามให้ตอบ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th-TH" alt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๓</a:t>
            </a:r>
            <a:r>
              <a:rPr lang="en-US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ประโยคบอกให้ทำ</a:t>
            </a:r>
          </a:p>
          <a:p>
            <a:pPr eaLnBrk="1" hangingPunct="1">
              <a:defRPr/>
            </a:pPr>
            <a:endParaRPr lang="th-TH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56676" name="รูปภาพ 3">
            <a:extLst>
              <a:ext uri="{FF2B5EF4-FFF2-40B4-BE49-F238E27FC236}">
                <a16:creationId xmlns:a16="http://schemas.microsoft.com/office/drawing/2014/main" id="{7AB57D10-3E1C-4CA0-B069-97FA3EB11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797426"/>
            <a:ext cx="3514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568849-3CC4-4721-B013-F7690B51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56" y="322022"/>
            <a:ext cx="2260820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การสรรคำ</a:t>
            </a:r>
            <a:endParaRPr kumimoji="0" lang="th-TH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BD582C">
                      <a:satMod val="155000"/>
                    </a:srgbClr>
                  </a:gs>
                  <a:gs pos="100000">
                    <a:srgbClr val="BD582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394AAB43-1624-4032-9637-5334F5264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fld id="{53DF69EE-C539-4FA7-BD60-A01E3F2AA911}" type="slidenum">
              <a:rPr kumimoji="0" lang="en-US" altLang="th-TH" sz="1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anose="020F0502020204030204" pitchFamily="34" charset="0"/>
                <a:buNone/>
                <a:tabLst/>
                <a:defRPr/>
              </a:pPr>
              <a:t>8</a:t>
            </a:fld>
            <a:endParaRPr kumimoji="0" lang="en-US" altLang="th-TH" sz="1000" b="1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F5ED438-B290-4545-8A74-9596C47E67C0}"/>
              </a:ext>
            </a:extLst>
          </p:cNvPr>
          <p:cNvSpPr txBox="1"/>
          <p:nvPr/>
        </p:nvSpPr>
        <p:spPr>
          <a:xfrm>
            <a:off x="1763866" y="1505396"/>
            <a:ext cx="916586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เลือกใช้คำให้ถูกต้องตรงตามความหมายที่ต้องการ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ตัวอย่าง ๑ :	“ถ้าจะกล่าวถึงการบรรลุธรรมของสมเด็จพระสัมมาสัมพุทธเจ้า ที่ได้เล็งเห็นความจริงขั้นสูงสุดอันอำนาจนำมนุษย์ให้ล่วงพ้นความทุกข์และการเวียนว่ายตายเกิด ก็ต้องใช้คำว่า “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ตรัสรู้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” จะใช้เพียง “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ตรัส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” คำเดียวไม่ได้”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5056B"/>
              </a:solidFill>
              <a:effectLst/>
              <a:uLnTx/>
              <a:uFillTx/>
              <a:latin typeface="Cordia New" pitchFamily="34" charset="-34"/>
              <a:ea typeface="+mn-ea"/>
              <a:cs typeface="Angsana New" panose="02020603050405020304" pitchFamily="18" charset="-34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dia New" pitchFamily="34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24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>
            <a:extLst>
              <a:ext uri="{FF2B5EF4-FFF2-40B4-BE49-F238E27FC236}">
                <a16:creationId xmlns:a16="http://schemas.microsoft.com/office/drawing/2014/main" id="{C5D39E1B-4CD5-45AD-AB60-21CF5984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6" y="287339"/>
            <a:ext cx="7853363" cy="1449387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ประโยคแจ้งให้ทราบ</a:t>
            </a:r>
            <a:endParaRPr lang="th-TH" alt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157699" name="ตัวยึดเนื้อหา 2">
            <a:extLst>
              <a:ext uri="{FF2B5EF4-FFF2-40B4-BE49-F238E27FC236}">
                <a16:creationId xmlns:a16="http://schemas.microsoft.com/office/drawing/2014/main" id="{A7C861AF-2B45-472E-AE97-593DB7AB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326" y="1846264"/>
            <a:ext cx="7853363" cy="4022725"/>
          </a:xfrm>
        </p:spPr>
        <p:txBody>
          <a:bodyPr/>
          <a:lstStyle/>
          <a:p>
            <a:pPr algn="thaiDist" eaLnBrk="1" hangingPunct="1">
              <a:buFont typeface="Arial" panose="020B0604020202020204" pitchFamily="34" charset="0"/>
              <a:buNone/>
            </a:pPr>
            <a:r>
              <a:rPr lang="th-TH" altLang="th-TH" sz="3200" b="1">
                <a:latin typeface="Angsana New" panose="02020603050405020304" pitchFamily="18" charset="-34"/>
                <a:cs typeface="Angsana New" panose="02020603050405020304" pitchFamily="18" charset="-34"/>
              </a:rPr>
              <a:t>		เป็นประโยคที่ผู้พูดใช้บอกกล่าวหรือเล่าเรื่องราวต่างๆให้ผู้ฟังทราบ อาจเรียกว่าเป็น ประโยคบอกเล่า ก็ได้ ประโยคชนิดนี้อาจเป็นประโยคสั้นๆหรือเป็นประโยคยาวที่ซับซ้อนมากขึ้นก็ได้ ขึ้นอยู่กับจุดประสงค์ของผู้ใช้ว่าต้องการรายละเอียดชัดเจนมากน้อยเพียงใด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h-TH" altLang="th-TH" sz="3200" b="1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3200" b="1" u="sng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th-TH" altLang="th-TH" sz="3200" b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วิทยาขยันศึกษาหาความรู้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th-TH" altLang="th-TH" sz="3200" b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หนังสือจินดามณีเป็นแบบเรียนภาษาไทยเล่มแรก</a:t>
            </a:r>
          </a:p>
          <a:p>
            <a:pPr eaLnBrk="1" hangingPunct="1"/>
            <a:endParaRPr lang="th-TH" altLang="th-TH" sz="32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E3F9A6C6-EDD2-4FA2-BDE0-FC02F71CD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๑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ประโยคบอกเล่าหรือประโยคแจ้งให้ทราบนี้ บางครั้งอาจมีเนื้อความปฏิเสธ ซึ่งจะมีคำว่า ไม่ หาไม่ หามิได้ อยู่ในประโยคด้วย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เช่น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ฉันไม่ชอบรับประทานข้าวผัด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เรายังไม่เคยไปเที่ยวจังหวัดเชียงใหม่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คุณพ่อไม่อนุญาตให้น้องไปเที่ยว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๒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ที่มีใจความบอกเล่าอาจอยู่ในรูปคล้ายเป็นประโยคคำถามแต่ไม่ต้องการคำตอบและมีเจตนาเพื่อบอกเล่าเรื่องราว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เช่น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วันไหนฉันก็ไปกับเธอได้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เธอจะนอนห้องไหนก็ตามใจ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ใครจะนั่งรอตรงนี้ก็ได้</a:t>
            </a:r>
          </a:p>
          <a:p>
            <a:pPr lvl="2" eaLnBrk="1" fontAlgn="auto" hangingPunct="1">
              <a:spcAft>
                <a:spcPts val="0"/>
              </a:spcAft>
              <a:buNone/>
              <a:defRPr/>
            </a:pP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EA5134D0-761E-420C-A50E-9B3BEA13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6" y="287339"/>
            <a:ext cx="7853363" cy="1449387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ประโยคแจ้งให้ทราบ</a:t>
            </a:r>
            <a:endParaRPr lang="th-TH" alt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>
            <a:extLst>
              <a:ext uri="{FF2B5EF4-FFF2-40B4-BE49-F238E27FC236}">
                <a16:creationId xmlns:a16="http://schemas.microsoft.com/office/drawing/2014/main" id="{9EB1AAFB-4CE1-457D-853D-8004AB5E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alt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ประโยคถามให้ตอบ</a:t>
            </a:r>
            <a:endParaRPr lang="th-TH" alt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204803" name="ตัวยึดเนื้อหา 2">
            <a:extLst>
              <a:ext uri="{FF2B5EF4-FFF2-40B4-BE49-F238E27FC236}">
                <a16:creationId xmlns:a16="http://schemas.microsoft.com/office/drawing/2014/main" id="{BD5CD35A-5743-4E3A-AE37-7697F4293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ถามให้ตอบเป็นประโยคที่ผู้ถามต้องการคำตอบจากผู้ฟังใช้สอบถามเรื่องราวที่ต้องการทราบจากผู้ฟัง ประโยคประเภทนี้จะมีคำว่า อะไร ใคร ที่ไหน หรือ เมื่อไร เท่าไร อย่างไร ทำไม ประกอบอยู่ในประโยค เช่น</a:t>
            </a:r>
          </a:p>
          <a:p>
            <a:pPr lvl="3" eaLnBrk="1" hangingPunct="1">
              <a:spcAft>
                <a:spcPct val="0"/>
              </a:spcAft>
              <a:defRPr/>
            </a:pPr>
            <a:r>
              <a:rPr lang="th-TH" alt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ใครมาหาเธอเมื่อวานนี้</a:t>
            </a:r>
          </a:p>
          <a:p>
            <a:pPr lvl="3" eaLnBrk="1" hangingPunct="1">
              <a:spcAft>
                <a:spcPct val="0"/>
              </a:spcAft>
              <a:defRPr/>
            </a:pPr>
            <a:r>
              <a:rPr lang="th-TH" alt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เธอกำลังจะทำอะไร</a:t>
            </a:r>
          </a:p>
          <a:p>
            <a:pPr lvl="3" eaLnBrk="1" hangingPunct="1">
              <a:spcAft>
                <a:spcPct val="0"/>
              </a:spcAft>
              <a:defRPr/>
            </a:pPr>
            <a:r>
              <a:rPr lang="th-TH" alt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เขาจะแก้ไขปัญหานี้อย่างไร</a:t>
            </a:r>
          </a:p>
          <a:p>
            <a:pPr lvl="3" eaLnBrk="1" hangingPunct="1">
              <a:spcAft>
                <a:spcPct val="0"/>
              </a:spcAft>
              <a:defRPr/>
            </a:pPr>
            <a:r>
              <a:rPr lang="th-TH" alt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ทำไมเธอต้อโกหกคุณแม่ด้วย</a:t>
            </a:r>
          </a:p>
          <a:p>
            <a:pPr eaLnBrk="1" hangingPunct="1">
              <a:spcAft>
                <a:spcPct val="0"/>
              </a:spcAft>
              <a:defRPr/>
            </a:pPr>
            <a:endParaRPr lang="th-TH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59748" name="รูปภาพ 3">
            <a:extLst>
              <a:ext uri="{FF2B5EF4-FFF2-40B4-BE49-F238E27FC236}">
                <a16:creationId xmlns:a16="http://schemas.microsoft.com/office/drawing/2014/main" id="{981B19AC-D1E4-4645-A044-704AE5497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933826"/>
            <a:ext cx="15319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>
            <a:extLst>
              <a:ext uri="{FF2B5EF4-FFF2-40B4-BE49-F238E27FC236}">
                <a16:creationId xmlns:a16="http://schemas.microsoft.com/office/drawing/2014/main" id="{1BE4E75C-B57D-4D29-B8AD-233CDCBC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altLang="th-TH" sz="5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ประโยคสั่งหรือประโยคบอกให้ทำ</a:t>
            </a:r>
            <a:endParaRPr lang="th-TH" alt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205827" name="ตัวยึดเนื้อหา 2">
            <a:extLst>
              <a:ext uri="{FF2B5EF4-FFF2-40B4-BE49-F238E27FC236}">
                <a16:creationId xmlns:a16="http://schemas.microsoft.com/office/drawing/2014/main" id="{C9816A9D-1AA7-4496-B0FD-BE632B01F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alt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ประโยคสั่งเป็นประโยคที่ผู้พูดต้องการให้ผู้ฟังทำบางสิ่งบางอย่างตามที่ตนต้องการ เช่น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th-TH" alt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- ปิดประตูห้อง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th-TH" alt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- ส่งหนังสือให้หน่อย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th-TH" alt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- อย่าเข้ามานะ</a:t>
            </a:r>
          </a:p>
          <a:p>
            <a:pPr eaLnBrk="1" hangingPunct="1">
              <a:defRPr/>
            </a:pPr>
            <a:endParaRPr lang="th-TH" alt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60772" name="รูปภาพ 3">
            <a:extLst>
              <a:ext uri="{FF2B5EF4-FFF2-40B4-BE49-F238E27FC236}">
                <a16:creationId xmlns:a16="http://schemas.microsoft.com/office/drawing/2014/main" id="{3D0DA238-234C-477D-A787-07F5CB8E8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429001"/>
            <a:ext cx="258921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ตัวยึดเนื้อหา 2">
            <a:extLst>
              <a:ext uri="{FF2B5EF4-FFF2-40B4-BE49-F238E27FC236}">
                <a16:creationId xmlns:a16="http://schemas.microsoft.com/office/drawing/2014/main" id="{4E7CD8CE-4FB6-4AF1-A739-7FB659302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350" y="2133601"/>
            <a:ext cx="7543800" cy="4022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altLang="th-TH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การสั่งให้ทำนั้น อาจใช้วิธีขอร้อง อ้อนวอนด้วยถ้อยคำสุภาพ   เพื่อให้เกิดผลดีตามที่ต้องการ มักมีคำว่า โปรด กรุณา ประกอบอยู่	ในประโยคด้วย 	</a:t>
            </a:r>
            <a:r>
              <a:rPr lang="th-TH" altLang="th-TH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เช่น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th-TH" altLang="th-TH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โปรดช่วยกันรักษาความสะอาด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th-TH" altLang="th-TH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กรุณาอธิบายอีกครั้งค่ะ</a:t>
            </a:r>
          </a:p>
          <a:p>
            <a:pPr eaLnBrk="1" hangingPunct="1">
              <a:defRPr/>
            </a:pPr>
            <a:endParaRPr lang="th-TH" altLang="th-TH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664E8C6F-78F8-4C66-88CC-BD5255EA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altLang="th-TH" sz="5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ประโยคสั่งหรือประโยคบอกให้ทำ</a:t>
            </a:r>
            <a:endParaRPr lang="th-TH" alt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C490E444-FD56-44D0-A248-27AC5E5F8473}"/>
              </a:ext>
            </a:extLst>
          </p:cNvPr>
          <p:cNvSpPr txBox="1">
            <a:spLocks/>
          </p:cNvSpPr>
          <p:nvPr/>
        </p:nvSpPr>
        <p:spPr bwMode="auto">
          <a:xfrm>
            <a:off x="1395414" y="250004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๖๒)</a:t>
            </a: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36A98CB4-A549-47B3-91D9-546726BD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1"/>
            <a:ext cx="83296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๑. ข้อความต่อไปนี้ส่วนใด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ไม่ใช่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ประโยคสามัญ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๑) โดยทั่วไปร่างกายคนเราต้องการแคลเซียมประมาณ ๒๗๐</a:t>
            </a:r>
            <a:r>
              <a:rPr lang="en-US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-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๑,๐๐๐ มก.ต่อวัน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/ ๒) ส่วนใหญ่คนไทยรับแคลเซียมเพียงวันละ ๓๘๙ มก.</a:t>
            </a:r>
            <a:r>
              <a:rPr kumimoji="0" lang="en-US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/ 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๓) อาหารที่มีแคลเซียมสูงและดูดซึมได้ดีคือนมวัว/ ๔) ตามปกติจะมีแคลเซียม ๒๐๐ มก./  ๕) อาหารจำพวกผักใบเขียวต่าง ๆ ช่วยเสริมปริมาณแคลเซียมได้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ส่วนที่ 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ส่วนที่ ๒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ส่วนที่ 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ส่วนที่ 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ส่วนที่ ๕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467C1A6E-E107-43E2-9529-C5FB32A6C5B7}"/>
              </a:ext>
            </a:extLst>
          </p:cNvPr>
          <p:cNvSpPr/>
          <p:nvPr/>
        </p:nvSpPr>
        <p:spPr>
          <a:xfrm>
            <a:off x="2774937" y="4100457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E9EA75F4-34E9-4710-8BAD-0CA02EF32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3" descr="I:\picture_cartoon\ข้อความ\np-56.png">
            <a:extLst>
              <a:ext uri="{FF2B5EF4-FFF2-40B4-BE49-F238E27FC236}">
                <a16:creationId xmlns:a16="http://schemas.microsoft.com/office/drawing/2014/main" id="{EAE77F08-3D95-41D1-8212-7B81A3F6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8A09529-96D4-43BF-AB40-626F37A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4760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174AF97F-8B98-4925-9C38-3A15A810E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20" y="7562"/>
            <a:ext cx="18367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84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C490E444-FD56-44D0-A248-27AC5E5F8473}"/>
              </a:ext>
            </a:extLst>
          </p:cNvPr>
          <p:cNvSpPr txBox="1">
            <a:spLocks/>
          </p:cNvSpPr>
          <p:nvPr/>
        </p:nvSpPr>
        <p:spPr bwMode="auto">
          <a:xfrm>
            <a:off x="1395414" y="250004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๖๒)</a:t>
            </a: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36A98CB4-A549-47B3-91D9-546726BD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1"/>
            <a:ext cx="83296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๒. ข้อความต่อไปนี้ส่วนใด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ไม่เป็น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ประโยค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๑) อาคารที่มีห้องใต้ดินหรือที่จอดรถติดกับตัวอาคาร/ ๒) 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ต้องระวังอย่าให้มีควันรถรั่วเข้าตัวอาคาร</a:t>
            </a:r>
            <a:r>
              <a:rPr kumimoji="0" lang="en-US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/ 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๓) ควรมีการระบายอากาศอย่างมีประสิทธิภาพ/    ๔) อุปกรณ์ เครื่องเรือน เครื่องมือ เครื่องใช้ในอาคาร/ ๕) ต้องสำรวจดูว่าปล่อยสารพิษ เช่น ฟอร์มาลดีไฮด์บ้างหรือไม่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ส่วนที่ ๑ และส่วนที่ 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ส่วนที่ ๒ และส่วนที่ 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ส่วนที่ ๓ และส่วนที่ 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ส่วนที่ ๔ และส่วนที่ 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ส่วนที่ ๕ และส่วนที่ ๒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467C1A6E-E107-43E2-9529-C5FB32A6C5B7}"/>
              </a:ext>
            </a:extLst>
          </p:cNvPr>
          <p:cNvSpPr/>
          <p:nvPr/>
        </p:nvSpPr>
        <p:spPr>
          <a:xfrm>
            <a:off x="2774937" y="4100457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E9EA75F4-34E9-4710-8BAD-0CA02EF32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3" descr="I:\picture_cartoon\ข้อความ\np-56.png">
            <a:extLst>
              <a:ext uri="{FF2B5EF4-FFF2-40B4-BE49-F238E27FC236}">
                <a16:creationId xmlns:a16="http://schemas.microsoft.com/office/drawing/2014/main" id="{EAE77F08-3D95-41D1-8212-7B81A3F6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8A09529-96D4-43BF-AB40-626F37A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4760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174AF97F-8B98-4925-9C38-3A15A810E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20" y="7562"/>
            <a:ext cx="18367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60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C490E444-FD56-44D0-A248-27AC5E5F8473}"/>
              </a:ext>
            </a:extLst>
          </p:cNvPr>
          <p:cNvSpPr txBox="1">
            <a:spLocks/>
          </p:cNvSpPr>
          <p:nvPr/>
        </p:nvSpPr>
        <p:spPr bwMode="auto">
          <a:xfrm>
            <a:off x="1395414" y="250004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๖๑)</a:t>
            </a: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36A98CB4-A549-47B3-91D9-546726BD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1"/>
            <a:ext cx="832961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๓.ข้อความต่อไปนี้ส่วนใด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ไม่ใช่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ประโยคสามัญ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๑) เต่าดาวพม่าเป็นเต่าชนิดหนึ่งที่หาได้ยาก/ ๒) ความสวยงามของมันปรากฎบนกระดองด้วยรูปดาวอันเป็นเอกลักษณ์/ ๓) ความเข้มของสีกระดองจะผันแปรตามสภาพแวดล้อมย่างน่าอัศจรรย์/๔) ผู้คนส่วนหนึ่งตามล่าเพื่อนำกระดองมาปรุงยาสมุนไพรบางชนิด/ ๕) ปัจจุบันเต่าดาวพม่าลดน้อยลงจนไม่สามารถเพิ่มจำนวนได้เองตามธรรมชาติ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ส่วนที่ 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ส่วนที่ ๒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ส่วนที่ 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ส่วนที่ 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ส่วนที่ ๕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467C1A6E-E107-43E2-9529-C5FB32A6C5B7}"/>
              </a:ext>
            </a:extLst>
          </p:cNvPr>
          <p:cNvSpPr/>
          <p:nvPr/>
        </p:nvSpPr>
        <p:spPr>
          <a:xfrm>
            <a:off x="2751082" y="4522136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E9EA75F4-34E9-4710-8BAD-0CA02EF32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3" descr="I:\picture_cartoon\ข้อความ\np-56.png">
            <a:extLst>
              <a:ext uri="{FF2B5EF4-FFF2-40B4-BE49-F238E27FC236}">
                <a16:creationId xmlns:a16="http://schemas.microsoft.com/office/drawing/2014/main" id="{EAE77F08-3D95-41D1-8212-7B81A3F6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8A09529-96D4-43BF-AB40-626F37A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4760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174AF97F-8B98-4925-9C38-3A15A810E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20" y="7562"/>
            <a:ext cx="18367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74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C490E444-FD56-44D0-A248-27AC5E5F8473}"/>
              </a:ext>
            </a:extLst>
          </p:cNvPr>
          <p:cNvSpPr txBox="1">
            <a:spLocks/>
          </p:cNvSpPr>
          <p:nvPr/>
        </p:nvSpPr>
        <p:spPr bwMode="auto">
          <a:xfrm>
            <a:off x="1395414" y="250004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๖๑)</a:t>
            </a: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36A98CB4-A549-47B3-91D9-546726BD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1"/>
            <a:ext cx="832961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๔.ข้อความต่อไปนี้ส่วนใด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เป็นประโยค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๑) วัฒนธรรมเป็นสมบัติของประเทศที่แสดงความเป็นตัวเรา/ ๒) เป็นสิ่งที่ชาวไทยแต่โบราณสร้างและสืบมา/ ๓) การทำลายวัฒนธรรมส่วนใดส่วนหนึ่งย่อมทำให้วัฒนธรรมทั้งหมดเสื่อมลง/๔) การอนุรักษณ์ การพัฒนา และหน้าที่ในการสืบสานวัฒนธรรม/ ๕) การเฝ้าระวังทางวัฒนธรรม คือการป้องกันการทำลายวัฒนธรรม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ส่วนที่ 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ส่วนที่ ๒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ส่วนที่ 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ส่วนที่ 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ส่วนที่ ๕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467C1A6E-E107-43E2-9529-C5FB32A6C5B7}"/>
              </a:ext>
            </a:extLst>
          </p:cNvPr>
          <p:cNvSpPr/>
          <p:nvPr/>
        </p:nvSpPr>
        <p:spPr>
          <a:xfrm>
            <a:off x="2782887" y="4927653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E9EA75F4-34E9-4710-8BAD-0CA02EF32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3" descr="I:\picture_cartoon\ข้อความ\np-56.png">
            <a:extLst>
              <a:ext uri="{FF2B5EF4-FFF2-40B4-BE49-F238E27FC236}">
                <a16:creationId xmlns:a16="http://schemas.microsoft.com/office/drawing/2014/main" id="{EAE77F08-3D95-41D1-8212-7B81A3F6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8A09529-96D4-43BF-AB40-626F37A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4760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174AF97F-8B98-4925-9C38-3A15A810E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20" y="7562"/>
            <a:ext cx="18367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181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๕. ข้อความต่อไปนี้ส่วนใดเป็นประโยคสามัญ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๑) น้ำเกิดขึ้นได้เพราะความชุ่มชื้นของป่าไม้ที่ให้กำเนิดต้นน้ำลำธาร/      ๒) ป่าไม้สามารถสร้างความสัมพันธ์ซับซ้อนของพรรณไม้/ ๓) ผืนดินสร้างธาตุอาหารจากใบไม้เล็กใหญ่ในผืนป่า/๔) ป่าไม้ ดิน น้ำ ต้องอาศัยกัน และผูกพันกันอย่างแยกไม่ออก/ ๕) ถ้าขาดอย่างใดอย่างหนึ่งไป ส่วนที่เหลือจะอยู่อย่างไร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ส่วนที่ 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ส่วนที่ ๒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ส่วนที่ 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ส่วนที่ 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ส่วนที่ ๕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75060" y="4272774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81" y="0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2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568849-3CC4-4721-B013-F7690B51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25" y="481048"/>
            <a:ext cx="2260820" cy="923330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BD582C">
                        <a:satMod val="155000"/>
                      </a:srgbClr>
                    </a:gs>
                    <a:gs pos="100000">
                      <a:srgbClr val="BD582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การสรรคำ</a:t>
            </a:r>
            <a:endParaRPr kumimoji="0" lang="th-TH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BD582C">
                      <a:satMod val="155000"/>
                    </a:srgbClr>
                  </a:gs>
                  <a:gs pos="100000">
                    <a:srgbClr val="BD582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ngsana New" pitchFamily="18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394AAB43-1624-4032-9637-5334F5264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fld id="{53DF69EE-C539-4FA7-BD60-A01E3F2AA911}" type="slidenum">
              <a:rPr kumimoji="0" lang="en-US" altLang="th-TH" sz="1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anose="020F0502020204030204" pitchFamily="34" charset="0"/>
                <a:buNone/>
                <a:tabLst/>
                <a:defRPr/>
              </a:pPr>
              <a:t>9</a:t>
            </a:fld>
            <a:endParaRPr kumimoji="0" lang="en-US" altLang="th-TH" sz="1000" b="1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C8A2C75-79D3-4FBF-9DD1-D185CB015435}"/>
              </a:ext>
            </a:extLst>
          </p:cNvPr>
          <p:cNvSpPr txBox="1"/>
          <p:nvPr/>
        </p:nvSpPr>
        <p:spPr>
          <a:xfrm>
            <a:off x="1513067" y="1505396"/>
            <a:ext cx="916586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Angsana New" panose="02020603050405020304" pitchFamily="18" charset="-34"/>
              </a:rPr>
              <a:t>เลือกใช้คำให้ถูกต้องตรงตามความหมายที่ต้องการ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ตัวอย่าง ๒ :	“ถ้าจะกล่าวถึงความรู้สึกนึกคิดที่บุคคลต่อสิ่งต่าง ๆ รวมทั้งตนเองด้วย ไม่ว่าจะรู้สึกชอบหรือไม่ชอบ ดีหรือไม่ดี ก็ต้องใช้คำว่า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“ทัศนคติ”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ถ้าใช้คำว่า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“ทัศนะ”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5056B"/>
                </a:solidFill>
                <a:effectLst/>
                <a:uLnTx/>
                <a:uFillTx/>
                <a:latin typeface="Cordia New" pitchFamily="34" charset="-34"/>
                <a:ea typeface="+mn-ea"/>
                <a:cs typeface="Angsana New" panose="02020603050405020304" pitchFamily="18" charset="-34"/>
              </a:rPr>
              <a:t>ก็ไม่ตรงตามความหมายที่ต้องการ แต่ถ้าจะกล่าวถึงความคิดเห็นที่มีต่อสิ่งใดสิ่งหนึ่งโดยมีเหตุผลประกอบก็จะต้องใช้คำว่า ทัศนะ จะใช้ว่าทัศนคติ ไม่ได้”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5056B"/>
              </a:solidFill>
              <a:effectLst/>
              <a:uLnTx/>
              <a:uFillTx/>
              <a:latin typeface="Cordia New" pitchFamily="34" charset="-34"/>
              <a:ea typeface="+mn-ea"/>
              <a:cs typeface="Angsana New" panose="02020603050405020304" pitchFamily="18" charset="-34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53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๖. ข้อความต่อไปนี้ส่วนใดเป็นประโยค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๑) นอกจากมีการเปลี่ยนแปลงและเผยแพร่วรรณกรรมสู่อาเซียนแล้ว/      ๒) การแปลวรรณกรรมอาเซียนเป็นภาษาไทยและภาษาอังกฤษโดยองค์กรทางวรรณกรรมต่าง ๆ/ ๓) มีการจัดพิมพ์วรรณกรรมอาเซียนแปลเป็นภาษาไทยต่อเนื่องมาเป็นเวลานาน/๔) ตั้งแต่ช่วงหลังเหตุการณ์ ๑๔ ตุลาคม ๒๕๑๖ เพราะนับจากเกิดสงครามเวียดนาม/ ๕) ปัญญาชนคนหนุ่มสาวที่เป็นนักเคลื่อนไหวทางการเมืองใน</a:t>
            </a:r>
            <a:r>
              <a:rPr kumimoji="0" lang="th-TH" altLang="th-TH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เอเซีย</a:t>
            </a: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ตะวันออกเฉียงใต้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ส่วนที่ 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ส่วนที่ ๒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ส่วนที่ 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ส่วนที่ 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ส่วนที่ ๕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90962" y="5226930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81" y="0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59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1631950" y="134938"/>
            <a:ext cx="621665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O – NET :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หลักภาษา (ปี ๕๙)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๗. ข้อใดนำมาเติมท้ายข้อความต่อไปนี้แล้วยังคงเป็นประโยคสามัญ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altLang="th-TH" sz="30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“เจ้าหน้าที่อุทยานให้เข้าชมถ้ำได้เพียงบางส่วน.............”</a:t>
            </a:r>
            <a:endParaRPr kumimoji="0" lang="th-TH" altLang="th-TH" sz="3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ที่สำรวจแล้วไม่มีอันตราย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เพราะยังไม่มีไฟฟ้าเพื่อส่องสว่าง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เพื่อความปลอดภัยของนักท่องเที่ยว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จึงทำให้เกิดข้อโต้แย้งกับผู้เข้าชม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จนกระทั่งหัวหน้าอุทยานคนใหม่มารับตำแหน่ง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67109" y="2889247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81" y="0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22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๖๒)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๘. ข้อใดเป็นประโยค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แนวคิดในการผลิตไข่เยี่ยวม้าที่มีการเลือกวัสดุส่วนผสมจากธรรมชาติ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การพัฒนากระบวนการผลิตไข่เยี่ยวม้าสีทองลดการใช้สารเคมีที่เป็นอันตราย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ลวดลายสวยงามซึ่งเกิดจากการเคลือบผิวเปลือกไข่เยี่ยวม้าโดยแผ่นทองคำเปลว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ผลิตภัณฑ์ไข่เยี่ยวม้าสีทองโดยทำปูนขาวจากเปลือกหอยตลับมาใช้ในการหมักดอง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ไข่เยี่ยวม้านวัตกรรมใหม่ของอาหารหมักดองพื้นบ้านไทยเพื่อความปลอดภัยของผู้บริโภค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90963" y="2070914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9" y="19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109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๖๒)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๙. ข้อใด</a:t>
            </a:r>
            <a:r>
              <a:rPr kumimoji="0" lang="th-TH" alt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เป็นประโยค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</a:t>
            </a:r>
            <a:r>
              <a:rPr lang="th-TH" altLang="th-TH" sz="28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การใช้สายชาร์จราคาถูก แต่ไม่ได้มาตรฐาน ทำให้เกิดไฟลุกหรือระเบิดเหมือนที่เป็นข่าวดังได้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การพูดคุยมือถือ ขณะชาร์จอาจเกิดอันตรายเพราะถ้าแบตเตอรี่เสื่อมหรือหมดอายุจะระเบิดได้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หากใช้มือถือในที่โล่งแจ้ง เวลาฝนตกมือถือจะเป็นตัวเหนี่ยวนำกระแสไฟฟ้าอาจทำให้เกิดฟ้าผ่า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อันตรายจากการใช้โทรศัพท์มือถือมีโอกาสเกิดขึ้นได้หลายรูปแบบ จึงควรใช้โทรศัพท์มือถืออย่างระมัดระวัง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ผู้ใช้โทรศัพท์มือถือใกล้เสาไฟฟ้าแรงสูง ปั๊มน้ำมัน ปั๊มแก๊ส เนื่องจากเมือถือเป็นการใช้งานบนคลื่นแม่เหล็กไฟฟ้า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90964" y="4930004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069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๑๐. ข้อใดเป็นประโยค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โชคดีของประชาชนคนไทยได้เข้าถึงบริการสาธารณสุขเมื่อเจ็บป่วย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การปฏิบัติตนเมื่อเจ็บไข้ได้ป่วยเพื่อภูมิต้านทานของร่ายกายที่ทำงานได้ดี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ความเชื่อว่าเมื่อเจ็บป่วยต้องใช้ยารักษาส่งผลให้มีการใช้ยามากเกินจำเป็น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แนวทางการดำเนินวิถีชีวิตอย่างถูกสุขลักษณะรวมทั้งหลีกเลี่ยงอบายมุข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altLang="th-TH" sz="3000" b="1" noProof="0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	</a:t>
            </a: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๕. ยาปฏิชีวนะที่คนทั่วไปเรียกว่ายาแก้อักเสบซึ่งใช้รักษาเมื่อติดเชื้อแบคทีเรีย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803413" y="2486551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9" y="19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52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๖๑)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694378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๑๑. ข้อใด</a:t>
            </a:r>
            <a:r>
              <a:rPr kumimoji="0" lang="th-TH" altLang="th-TH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</a:t>
            </a: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เป็นประโยค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ในปี </a:t>
            </a:r>
            <a:r>
              <a:rPr kumimoji="0" lang="en-US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2560 </a:t>
            </a: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กระทรวงสาธารณสุขได้เตรียมวัคซีนไข้หวัดใหญ่จำนวน </a:t>
            </a:r>
            <a:r>
              <a:rPr lang="th-TH" altLang="th-TH" sz="30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๓.๑ ล้านไว้เพื่อฉีดให้กับประชาชนกลุ่มเสี่ยง</a:t>
            </a:r>
            <a:endParaRPr kumimoji="0" lang="th-TH" altLang="th-TH" sz="3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ประชาชนกลุ่มเสี่ยง ๔ กลุ่ม คือ หญิงมีครรภ์ เด็กอายุ ๖ เดือนถึง ๒ ปี ผู้มีโรคเรื้อรังประจำตัว และผู้ที่มีอายุเกิน ๖๕ ปี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ผู้ที่อยู่ในกลุ่มเสี่ยงสามารถรับวัคซีนได้ที่หน่วยงานบริการรัฐและเอกชนภายใต้หลักประกันสุขภาพแห่งชาต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</a:t>
            </a:r>
            <a:r>
              <a:rPr lang="th-TH" altLang="th-TH" sz="30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รัฐบาลจึงขอเชิญชวนประชาชนกลุ่มเสี่ยงเข้ารับการฉีดวัคซีนไข้หวัดใหญ่เพื่อป้องกันโรคและลดการแพร่ระบาด</a:t>
            </a:r>
            <a:endParaRPr kumimoji="0" lang="th-TH" altLang="th-TH" sz="3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การดูแลตนเองโดยหลีกเลี่ยงการสัมผัสผู้ป่วย </a:t>
            </a:r>
            <a:r>
              <a:rPr kumimoji="0" lang="th-TH" altLang="th-TH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การทำ</a:t>
            </a: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ร่างกายให้เข้มแข็ง เพราะวัคซีนสามารถป้องกันไข้หวัดใหญ่ได้ร้อยละ ๖๐ </a:t>
            </a:r>
            <a:r>
              <a:rPr kumimoji="0" lang="en-US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– </a:t>
            </a: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๗๐ </a:t>
            </a:r>
            <a:r>
              <a:rPr lang="th-TH" altLang="th-TH" sz="30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เท่านั้น</a:t>
            </a:r>
            <a:endParaRPr kumimoji="0" lang="th-TH" altLang="th-TH" sz="3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65721" y="2441505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535" y="5435600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610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๑๒. ข้อใดเป็นประโยค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ศักยภาพด้านการจัดการขยะให้เท่าทันและทัดเทียมกับระดับสากล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นวัตกรรมแปรรูปขยะให้เป็นพลังงานทางเลือกในการแก้ปัญหาขยะ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ขยะพลาสติก ๑๐ ตัน ผลิตน้ำมันเชื้อเพลิงได้วันละประมาณ </a:t>
            </a: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๖,๖๐๐ ลิตร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การใช้ถุงผ้าหรือตะกร้าหวายในการซื้อของเพื่อทดแทนการใช้ถุงพลาสติก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ปัญหาสิ่งแวดล้อมและการแลกเปลี่ยนประสบการณ์ดด้านพลังงานทางเลือก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90963" y="2571846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9" y="19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498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๖๐)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694378" cy="5016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๑๓. ข้อใด</a:t>
            </a:r>
            <a:r>
              <a:rPr kumimoji="0" lang="th-TH" alt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ไม่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เป็นประโยค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นักกีฬาไทยลงแข่งขันยิมนาสติกลีลากับนักกีฬาจาก </a:t>
            </a:r>
            <a:r>
              <a:rPr lang="th-TH" altLang="th-TH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๖ ประเทศที่สิงคโปร์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ประธานพัฒนาฟุตซอลแห่งชาติเตรียมผู้เล่นทีมไทยเข้าแข่งขันฟุตซอลชิงแชมป์โลก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ประเทศไทยได้ ๖ เหรียญทอง ๒ เหรียญเงินในการแข่งขันยกน้ำหนักเยาวชนแห่งชาติ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การแข่งขันวอลเล่ย์บอลหญิง</a:t>
            </a:r>
            <a:r>
              <a:rPr kumimoji="0" lang="th-TH" alt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เวิลด์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กรังด</a:t>
            </a:r>
            <a:r>
              <a:rPr kumimoji="0" lang="th-TH" alt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์ป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รี</a:t>
            </a:r>
            <a:r>
              <a:rPr kumimoji="0" lang="th-TH" alt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ซ์</a:t>
            </a: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 ๒๐๑๖ รอบสุดท้ายจัดขึ้นที่ประเทศไทย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ตามแผนของสมาคมกีฬามวลสากลแห่งประเทศไทยที่วางไว้ก่อนเดินทางไปเก็บตัวที่บราซิล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59157" y="5046384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0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๕๙)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20934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๑๔. ข้อใดเป็นประโยค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เทคนิคที่ทันสมัยในการป้องกันและกำจัดแมลงที่ถ่ายทอดไปยังชุมชน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การปรับปรุงวิธีการควบคุมและป้องกันกำจัดแมลงและสัตว์อื่น ๆ ที่เป็นปัญหา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ชีววิทยาของแมลงและสัตว์แต่ละชนิดมีการปรับเปลี่ยนตามสภาพแวดล้อม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กลยุทธ์การกำจัดแมลงที่เป็นปัญหาด้านสาธารณสุขโดยการบูรณาการความรู้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นวัตกรรมกำจัดลูกน้ำยุงลายซึ่งคิดค้นและพัฒนาโดยนักวิทยาศาสตร์การแพทย์ไทย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790963" y="2948215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9" y="19625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087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3">
            <a:extLst>
              <a:ext uri="{FF2B5EF4-FFF2-40B4-BE49-F238E27FC236}">
                <a16:creationId xmlns:a16="http://schemas.microsoft.com/office/drawing/2014/main" id="{1EE531AE-8CDC-4531-BB8A-A3124260CB34}"/>
              </a:ext>
            </a:extLst>
          </p:cNvPr>
          <p:cNvSpPr txBox="1">
            <a:spLocks/>
          </p:cNvSpPr>
          <p:nvPr/>
        </p:nvSpPr>
        <p:spPr bwMode="auto">
          <a:xfrm>
            <a:off x="860672" y="217289"/>
            <a:ext cx="7368927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88C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88C8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ข้อสอบ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9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วิชาสามัญ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;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IrisUPC" pitchFamily="34" charset="-34"/>
              </a:rPr>
              <a:t>วิชาภาษาไทย (ปี ๕๘)</a:t>
            </a: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C870B63B-E6A4-4ED7-89AC-D22BA33E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016000"/>
            <a:ext cx="9694378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๑๕. ข้อใดเป็นประโยค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๑. ประเทศญี่ปุ่นได้รับการขนานนามว่าเป็นหนึ่งในยักษ์ใหญ่ในโลกของจักรยาน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๒. เมืองใหญ่ ๆ ทั่วญี่ปุ่นมีเส้นทางให้นักปั่นจักรยานได้ใช้สัญจร</a:t>
            </a:r>
            <a:r>
              <a:rPr kumimoji="0" lang="th-TH" altLang="th-TH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อย</a:t>
            </a:r>
            <a:r>
              <a:rPr lang="th-TH" altLang="th-TH" sz="3000" b="1" dirty="0" err="1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่าง</a:t>
            </a:r>
            <a:r>
              <a:rPr lang="th-TH" altLang="th-TH" sz="3000" b="1" dirty="0">
                <a:solidFill>
                  <a:srgbClr val="0000CC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สะดวกสบาย</a:t>
            </a:r>
            <a:endParaRPr kumimoji="0" lang="th-TH" altLang="th-TH" sz="3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risUPC" panose="020B0604020202020204" pitchFamily="34" charset="-34"/>
              <a:ea typeface="+mn-ea"/>
              <a:cs typeface="IrisUPC" panose="020B06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๓. กฎหมายใหญ่ของรัฐบาลญี่ปุ่นซึ่งบังคับให้ทุกเมืองต้องมีทางจักรยานโดยเฉพาะ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๔. ในเวลานั้นโรงงานอุตสาหกรรมจักรยานในญี่ปุ่นซึ่งมีอยู่มากกว่า ๑,๗๐๐ แห่ง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risUPC" panose="020B0604020202020204" pitchFamily="34" charset="-34"/>
                <a:ea typeface="+mn-ea"/>
                <a:cs typeface="IrisUPC" panose="020B0604020202020204" pitchFamily="34" charset="-34"/>
              </a:rPr>
              <a:t>	๕. การจัดงบประมาณของรัฐบาลส่วนกลางและท้องถิ่นของญี่ปุ่น เพื่อปรับปรุงทางจักรยาน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35634D56-62B7-4834-B438-ACC1F0371DA5}"/>
              </a:ext>
            </a:extLst>
          </p:cNvPr>
          <p:cNvSpPr/>
          <p:nvPr/>
        </p:nvSpPr>
        <p:spPr>
          <a:xfrm>
            <a:off x="2824447" y="2048617"/>
            <a:ext cx="431800" cy="422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Picture 17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3B756062-81EE-46D6-AF1B-0F807EA61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9" y="5059363"/>
            <a:ext cx="1582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I:\picture_cartoon\ข้อความ\np-56.png">
            <a:extLst>
              <a:ext uri="{FF2B5EF4-FFF2-40B4-BE49-F238E27FC236}">
                <a16:creationId xmlns:a16="http://schemas.microsoft.com/office/drawing/2014/main" id="{459F46ED-FD3E-4973-B51C-7F2BDA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6278564"/>
            <a:ext cx="411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98A856E-1685-429F-886B-7BFD1AD3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4" y="6343651"/>
            <a:ext cx="3152775" cy="600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T.Dr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.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Bualak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Petchngam</a:t>
            </a:r>
            <a:endParaRPr kumimoji="0" lang="th-TH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 pitchFamily="34" charset="-34"/>
              <a:ea typeface="+mn-ea"/>
              <a:cs typeface="IrisUPC" pitchFamily="34" charset="-34"/>
            </a:endParaRPr>
          </a:p>
        </p:txBody>
      </p:sp>
      <p:pic>
        <p:nvPicPr>
          <p:cNvPr id="75784" name="Picture 19" descr="à¸à¸¥à¸à¸²à¸£à¸à¹à¸à¸«à¸²à¸£à¸¹à¸à¸ à¸²à¸à¸ªà¸³à¸«à¸£à¸±à¸ à¸£à¸¹à¸ à¸à¸²à¸£à¹à¸à¸¹à¸ à¸à¸¸à¹à¸à¸à¸´à¹à¸ à¸à¸£à¸µ">
            <a:extLst>
              <a:ext uri="{FF2B5EF4-FFF2-40B4-BE49-F238E27FC236}">
                <a16:creationId xmlns:a16="http://schemas.microsoft.com/office/drawing/2014/main" id="{213C5699-3983-4961-9BDA-161F2C34C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" y="804018"/>
            <a:ext cx="18367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577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12260</Words>
  <Application>Microsoft Office PowerPoint</Application>
  <PresentationFormat>แบบจอกว้าง</PresentationFormat>
  <Paragraphs>1074</Paragraphs>
  <Slides>155</Slides>
  <Notes>24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5</vt:i4>
      </vt:variant>
      <vt:variant>
        <vt:lpstr>ชื่อเรื่องสไลด์</vt:lpstr>
      </vt:variant>
      <vt:variant>
        <vt:i4>155</vt:i4>
      </vt:variant>
    </vt:vector>
  </HeadingPairs>
  <TitlesOfParts>
    <vt:vector size="171" baseType="lpstr">
      <vt:lpstr>Angsana New</vt:lpstr>
      <vt:lpstr>AngsanaUPC</vt:lpstr>
      <vt:lpstr>Arial</vt:lpstr>
      <vt:lpstr>Calibri</vt:lpstr>
      <vt:lpstr>Calibri Light</vt:lpstr>
      <vt:lpstr>Cordia New</vt:lpstr>
      <vt:lpstr>IrisUPC</vt:lpstr>
      <vt:lpstr>TH Sarabun New</vt:lpstr>
      <vt:lpstr>Wingdings</vt:lpstr>
      <vt:lpstr>Wingdings 2</vt:lpstr>
      <vt:lpstr>Wingdings 3</vt:lpstr>
      <vt:lpstr>Retrospect</vt:lpstr>
      <vt:lpstr>2_การออกแบบเริ่มต้น</vt:lpstr>
      <vt:lpstr>1_Office Theme</vt:lpstr>
      <vt:lpstr>1_ชุดรูปแบบของ Office</vt:lpstr>
      <vt:lpstr>Office Theme</vt:lpstr>
      <vt:lpstr>งานนำเสนอ PowerPoint</vt:lpstr>
      <vt:lpstr>การใช้ภาษาให้งดงาม : ความหมาย</vt:lpstr>
      <vt:lpstr>การใช้ภาษาให้งดงาม : ความหมาย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ตัวอย่างคำลักษณนาม</vt:lpstr>
      <vt:lpstr>      ตัวอย่างคำลักษณนาม</vt:lpstr>
      <vt:lpstr>      ตัวอย่างคำลักษณนาม</vt:lpstr>
      <vt:lpstr>      ตัวอย่างคำลักษณนาม</vt:lpstr>
      <vt:lpstr>      ตัวอย่างคำลักษณนาม</vt:lpstr>
      <vt:lpstr>      ตัวอย่างคำลักษณนาม</vt:lpstr>
      <vt:lpstr>      ตัวอย่างคำลักษณนาม</vt:lpstr>
      <vt:lpstr>      ตัวอย่างคำลักษณนาม</vt:lpstr>
      <vt:lpstr>      ตัวอย่างคำลักษณนาม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๒. ชนิดของประโยคตามเจตนาของผู้ส่งสาร</vt:lpstr>
      <vt:lpstr>ประโยคแจ้งให้ทราบ</vt:lpstr>
      <vt:lpstr>ประโยคแจ้งให้ทราบ</vt:lpstr>
      <vt:lpstr>ประโยคถามให้ตอบ</vt:lpstr>
      <vt:lpstr>ประโยคสั่งหรือประโยคบอกให้ทำ</vt:lpstr>
      <vt:lpstr>ประโยคสั่งหรือประโยคบอกให้ทำ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สำนวนและการใช้สำนวน</vt:lpstr>
      <vt:lpstr>สำนวน</vt:lpstr>
      <vt:lpstr>สุภาษิต</vt:lpstr>
      <vt:lpstr>คำพังเพย</vt:lpstr>
      <vt:lpstr>คำคม</vt:lpstr>
      <vt:lpstr>ตัวอย่างเช่น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การใช้สำนวน </vt:lpstr>
      <vt:lpstr>คุณค่าของสำนวน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charoenroj petchngam</dc:creator>
  <cp:lastModifiedBy>charoenroj petchngam</cp:lastModifiedBy>
  <cp:revision>75</cp:revision>
  <dcterms:created xsi:type="dcterms:W3CDTF">2020-12-29T02:41:35Z</dcterms:created>
  <dcterms:modified xsi:type="dcterms:W3CDTF">2021-01-03T09:03:33Z</dcterms:modified>
</cp:coreProperties>
</file>