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65" r:id="rId6"/>
    <p:sldId id="284" r:id="rId7"/>
    <p:sldId id="282" r:id="rId8"/>
    <p:sldId id="285" r:id="rId9"/>
    <p:sldId id="262" r:id="rId10"/>
    <p:sldId id="268" r:id="rId11"/>
    <p:sldId id="263" r:id="rId12"/>
    <p:sldId id="286" r:id="rId13"/>
    <p:sldId id="287" r:id="rId14"/>
    <p:sldId id="261" r:id="rId15"/>
    <p:sldId id="260" r:id="rId16"/>
    <p:sldId id="273" r:id="rId17"/>
    <p:sldId id="274" r:id="rId18"/>
    <p:sldId id="288" r:id="rId19"/>
    <p:sldId id="289" r:id="rId20"/>
    <p:sldId id="290" r:id="rId21"/>
    <p:sldId id="276" r:id="rId22"/>
    <p:sldId id="275" r:id="rId23"/>
    <p:sldId id="259" r:id="rId24"/>
    <p:sldId id="277" r:id="rId25"/>
    <p:sldId id="278" r:id="rId26"/>
    <p:sldId id="270" r:id="rId27"/>
    <p:sldId id="258" r:id="rId28"/>
    <p:sldId id="283" r:id="rId29"/>
    <p:sldId id="271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8AC04-90B5-43C2-95F5-43E395D609CA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D81C8D8F-DF61-4870-88D0-422E1785EDC6}">
      <dgm:prSet phldrT="[Text]"/>
      <dgm:spPr/>
      <dgm:t>
        <a:bodyPr/>
        <a:lstStyle/>
        <a:p>
          <a:r>
            <a:rPr lang="th-TH" dirty="0" smtClean="0"/>
            <a:t>คุณค่าด้านเนื้อหา</a:t>
          </a:r>
          <a:endParaRPr lang="th-TH" dirty="0"/>
        </a:p>
      </dgm:t>
    </dgm:pt>
    <dgm:pt modelId="{9C0C071C-29C5-4BAB-9A2D-BF4DB27FD2F8}" type="parTrans" cxnId="{D3A4F4AF-5987-44F3-AE2B-E0F7E3B995E9}">
      <dgm:prSet/>
      <dgm:spPr/>
      <dgm:t>
        <a:bodyPr/>
        <a:lstStyle/>
        <a:p>
          <a:endParaRPr lang="th-TH"/>
        </a:p>
      </dgm:t>
    </dgm:pt>
    <dgm:pt modelId="{5FA16010-7D26-4E5F-B903-13001E8C0E46}" type="sibTrans" cxnId="{D3A4F4AF-5987-44F3-AE2B-E0F7E3B995E9}">
      <dgm:prSet/>
      <dgm:spPr/>
      <dgm:t>
        <a:bodyPr/>
        <a:lstStyle/>
        <a:p>
          <a:endParaRPr lang="th-TH"/>
        </a:p>
      </dgm:t>
    </dgm:pt>
    <dgm:pt modelId="{417DFFA1-3F4C-492E-837F-A80EFAF1D76D}">
      <dgm:prSet phldrT="[Text]"/>
      <dgm:spPr/>
      <dgm:t>
        <a:bodyPr/>
        <a:lstStyle/>
        <a:p>
          <a:r>
            <a:rPr lang="th-TH" dirty="0" smtClean="0"/>
            <a:t>คุณค่าด้านวรรณศิลป์</a:t>
          </a:r>
          <a:endParaRPr lang="th-TH" dirty="0"/>
        </a:p>
      </dgm:t>
    </dgm:pt>
    <dgm:pt modelId="{58B61949-369E-4E31-A67A-29F56BA69925}" type="parTrans" cxnId="{538D8DE0-C7A8-470F-BAD2-E0057F6E8D1C}">
      <dgm:prSet/>
      <dgm:spPr/>
      <dgm:t>
        <a:bodyPr/>
        <a:lstStyle/>
        <a:p>
          <a:endParaRPr lang="th-TH"/>
        </a:p>
      </dgm:t>
    </dgm:pt>
    <dgm:pt modelId="{4C8DDCA8-D552-4824-8F3D-791F017FC31A}" type="sibTrans" cxnId="{538D8DE0-C7A8-470F-BAD2-E0057F6E8D1C}">
      <dgm:prSet/>
      <dgm:spPr/>
      <dgm:t>
        <a:bodyPr/>
        <a:lstStyle/>
        <a:p>
          <a:endParaRPr lang="th-TH"/>
        </a:p>
      </dgm:t>
    </dgm:pt>
    <dgm:pt modelId="{220DA2AA-728D-46F3-81E1-47533E0D073D}">
      <dgm:prSet phldrT="[Text]"/>
      <dgm:spPr/>
      <dgm:t>
        <a:bodyPr/>
        <a:lstStyle/>
        <a:p>
          <a:r>
            <a:rPr lang="th-TH" dirty="0" smtClean="0"/>
            <a:t>คุณค่าด้านสังคมและวัฒนธรรม</a:t>
          </a:r>
          <a:endParaRPr lang="th-TH" dirty="0"/>
        </a:p>
      </dgm:t>
    </dgm:pt>
    <dgm:pt modelId="{D83958EB-F1DA-4E7E-9686-94E102BB60C0}" type="parTrans" cxnId="{8A2A1282-6FBF-4A7A-A7DD-E71EF559A730}">
      <dgm:prSet/>
      <dgm:spPr/>
      <dgm:t>
        <a:bodyPr/>
        <a:lstStyle/>
        <a:p>
          <a:endParaRPr lang="th-TH"/>
        </a:p>
      </dgm:t>
    </dgm:pt>
    <dgm:pt modelId="{00670F7F-6A0D-42A9-AA78-34DDEE84DA93}" type="sibTrans" cxnId="{8A2A1282-6FBF-4A7A-A7DD-E71EF559A730}">
      <dgm:prSet/>
      <dgm:spPr/>
      <dgm:t>
        <a:bodyPr/>
        <a:lstStyle/>
        <a:p>
          <a:endParaRPr lang="th-TH"/>
        </a:p>
      </dgm:t>
    </dgm:pt>
    <dgm:pt modelId="{CF2617EA-7CE8-48E0-82F3-2E45AC94210F}" type="pres">
      <dgm:prSet presAssocID="{35E8AC04-90B5-43C2-95F5-43E395D609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716F950A-32AD-45B1-AC1B-F104F1A46737}" type="pres">
      <dgm:prSet presAssocID="{D81C8D8F-DF61-4870-88D0-422E1785ED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92DCC54-B512-40DC-BB59-1EB127F595B8}" type="pres">
      <dgm:prSet presAssocID="{5FA16010-7D26-4E5F-B903-13001E8C0E46}" presName="sibTrans" presStyleLbl="sibTrans2D1" presStyleIdx="0" presStyleCnt="3"/>
      <dgm:spPr/>
      <dgm:t>
        <a:bodyPr/>
        <a:lstStyle/>
        <a:p>
          <a:endParaRPr lang="th-TH"/>
        </a:p>
      </dgm:t>
    </dgm:pt>
    <dgm:pt modelId="{CBF47908-560C-4FC9-BAE4-26C656005F25}" type="pres">
      <dgm:prSet presAssocID="{5FA16010-7D26-4E5F-B903-13001E8C0E46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17D89617-DD83-4CA4-8C5E-C240C53062DB}" type="pres">
      <dgm:prSet presAssocID="{417DFFA1-3F4C-492E-837F-A80EFAF1D7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CF93DB-22F3-4449-A001-7AC4B74E6EEF}" type="pres">
      <dgm:prSet presAssocID="{4C8DDCA8-D552-4824-8F3D-791F017FC31A}" presName="sibTrans" presStyleLbl="sibTrans2D1" presStyleIdx="1" presStyleCnt="3"/>
      <dgm:spPr/>
      <dgm:t>
        <a:bodyPr/>
        <a:lstStyle/>
        <a:p>
          <a:endParaRPr lang="th-TH"/>
        </a:p>
      </dgm:t>
    </dgm:pt>
    <dgm:pt modelId="{0EDF0911-36E1-403E-B5DC-FB28ADB06BD1}" type="pres">
      <dgm:prSet presAssocID="{4C8DDCA8-D552-4824-8F3D-791F017FC31A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FB2FC7A6-B71C-4C6B-BCD8-4039D1E10050}" type="pres">
      <dgm:prSet presAssocID="{220DA2AA-728D-46F3-81E1-47533E0D073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0BB20EE-44DE-4773-85C8-90034BFB00D4}" type="pres">
      <dgm:prSet presAssocID="{00670F7F-6A0D-42A9-AA78-34DDEE84DA93}" presName="sibTrans" presStyleLbl="sibTrans2D1" presStyleIdx="2" presStyleCnt="3"/>
      <dgm:spPr/>
      <dgm:t>
        <a:bodyPr/>
        <a:lstStyle/>
        <a:p>
          <a:endParaRPr lang="th-TH"/>
        </a:p>
      </dgm:t>
    </dgm:pt>
    <dgm:pt modelId="{3CFD67B1-028E-4381-884F-36D05E04CB7B}" type="pres">
      <dgm:prSet presAssocID="{00670F7F-6A0D-42A9-AA78-34DDEE84DA93}" presName="connectorText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6696A4D5-BCC4-44CE-82E5-1899B3429549}" type="presOf" srcId="{417DFFA1-3F4C-492E-837F-A80EFAF1D76D}" destId="{17D89617-DD83-4CA4-8C5E-C240C53062DB}" srcOrd="0" destOrd="0" presId="urn:microsoft.com/office/officeart/2005/8/layout/cycle7"/>
    <dgm:cxn modelId="{D3A4F4AF-5987-44F3-AE2B-E0F7E3B995E9}" srcId="{35E8AC04-90B5-43C2-95F5-43E395D609CA}" destId="{D81C8D8F-DF61-4870-88D0-422E1785EDC6}" srcOrd="0" destOrd="0" parTransId="{9C0C071C-29C5-4BAB-9A2D-BF4DB27FD2F8}" sibTransId="{5FA16010-7D26-4E5F-B903-13001E8C0E46}"/>
    <dgm:cxn modelId="{8D993EFA-76BA-44EE-88F6-883EF4C9BF72}" type="presOf" srcId="{00670F7F-6A0D-42A9-AA78-34DDEE84DA93}" destId="{3CFD67B1-028E-4381-884F-36D05E04CB7B}" srcOrd="1" destOrd="0" presId="urn:microsoft.com/office/officeart/2005/8/layout/cycle7"/>
    <dgm:cxn modelId="{D825609C-4C45-45BE-A21B-3DCDEDA285C5}" type="presOf" srcId="{D81C8D8F-DF61-4870-88D0-422E1785EDC6}" destId="{716F950A-32AD-45B1-AC1B-F104F1A46737}" srcOrd="0" destOrd="0" presId="urn:microsoft.com/office/officeart/2005/8/layout/cycle7"/>
    <dgm:cxn modelId="{DE2D5B7A-6094-4E1D-B7B7-140888552605}" type="presOf" srcId="{5FA16010-7D26-4E5F-B903-13001E8C0E46}" destId="{A92DCC54-B512-40DC-BB59-1EB127F595B8}" srcOrd="0" destOrd="0" presId="urn:microsoft.com/office/officeart/2005/8/layout/cycle7"/>
    <dgm:cxn modelId="{1B00B9AE-C4C5-420F-B354-074449C26BFE}" type="presOf" srcId="{00670F7F-6A0D-42A9-AA78-34DDEE84DA93}" destId="{10BB20EE-44DE-4773-85C8-90034BFB00D4}" srcOrd="0" destOrd="0" presId="urn:microsoft.com/office/officeart/2005/8/layout/cycle7"/>
    <dgm:cxn modelId="{9B802D96-8722-47AB-995D-DEDA1136C7B9}" type="presOf" srcId="{5FA16010-7D26-4E5F-B903-13001E8C0E46}" destId="{CBF47908-560C-4FC9-BAE4-26C656005F25}" srcOrd="1" destOrd="0" presId="urn:microsoft.com/office/officeart/2005/8/layout/cycle7"/>
    <dgm:cxn modelId="{8A2A1282-6FBF-4A7A-A7DD-E71EF559A730}" srcId="{35E8AC04-90B5-43C2-95F5-43E395D609CA}" destId="{220DA2AA-728D-46F3-81E1-47533E0D073D}" srcOrd="2" destOrd="0" parTransId="{D83958EB-F1DA-4E7E-9686-94E102BB60C0}" sibTransId="{00670F7F-6A0D-42A9-AA78-34DDEE84DA93}"/>
    <dgm:cxn modelId="{04A7C2E9-4B32-4B4C-94CD-B2C88BA76CD0}" type="presOf" srcId="{220DA2AA-728D-46F3-81E1-47533E0D073D}" destId="{FB2FC7A6-B71C-4C6B-BCD8-4039D1E10050}" srcOrd="0" destOrd="0" presId="urn:microsoft.com/office/officeart/2005/8/layout/cycle7"/>
    <dgm:cxn modelId="{7B287746-2051-4B8A-83F0-863FC927D1CE}" type="presOf" srcId="{4C8DDCA8-D552-4824-8F3D-791F017FC31A}" destId="{8BCF93DB-22F3-4449-A001-7AC4B74E6EEF}" srcOrd="0" destOrd="0" presId="urn:microsoft.com/office/officeart/2005/8/layout/cycle7"/>
    <dgm:cxn modelId="{3053C0F8-FFFE-4A43-868F-73E6159D2F64}" type="presOf" srcId="{4C8DDCA8-D552-4824-8F3D-791F017FC31A}" destId="{0EDF0911-36E1-403E-B5DC-FB28ADB06BD1}" srcOrd="1" destOrd="0" presId="urn:microsoft.com/office/officeart/2005/8/layout/cycle7"/>
    <dgm:cxn modelId="{538D8DE0-C7A8-470F-BAD2-E0057F6E8D1C}" srcId="{35E8AC04-90B5-43C2-95F5-43E395D609CA}" destId="{417DFFA1-3F4C-492E-837F-A80EFAF1D76D}" srcOrd="1" destOrd="0" parTransId="{58B61949-369E-4E31-A67A-29F56BA69925}" sibTransId="{4C8DDCA8-D552-4824-8F3D-791F017FC31A}"/>
    <dgm:cxn modelId="{18CA6F03-07BE-4EB1-AE29-8A4312301F52}" type="presOf" srcId="{35E8AC04-90B5-43C2-95F5-43E395D609CA}" destId="{CF2617EA-7CE8-48E0-82F3-2E45AC94210F}" srcOrd="0" destOrd="0" presId="urn:microsoft.com/office/officeart/2005/8/layout/cycle7"/>
    <dgm:cxn modelId="{B3531EE9-28D3-4C2A-89DC-D5C31326A359}" type="presParOf" srcId="{CF2617EA-7CE8-48E0-82F3-2E45AC94210F}" destId="{716F950A-32AD-45B1-AC1B-F104F1A46737}" srcOrd="0" destOrd="0" presId="urn:microsoft.com/office/officeart/2005/8/layout/cycle7"/>
    <dgm:cxn modelId="{974A6EE3-2A72-45CA-9BB2-BC867A715D43}" type="presParOf" srcId="{CF2617EA-7CE8-48E0-82F3-2E45AC94210F}" destId="{A92DCC54-B512-40DC-BB59-1EB127F595B8}" srcOrd="1" destOrd="0" presId="urn:microsoft.com/office/officeart/2005/8/layout/cycle7"/>
    <dgm:cxn modelId="{AA46C199-1F9B-4402-BA44-E7404901EDB7}" type="presParOf" srcId="{A92DCC54-B512-40DC-BB59-1EB127F595B8}" destId="{CBF47908-560C-4FC9-BAE4-26C656005F25}" srcOrd="0" destOrd="0" presId="urn:microsoft.com/office/officeart/2005/8/layout/cycle7"/>
    <dgm:cxn modelId="{AAAC31E8-8479-414A-B701-DAFEFB36EB1F}" type="presParOf" srcId="{CF2617EA-7CE8-48E0-82F3-2E45AC94210F}" destId="{17D89617-DD83-4CA4-8C5E-C240C53062DB}" srcOrd="2" destOrd="0" presId="urn:microsoft.com/office/officeart/2005/8/layout/cycle7"/>
    <dgm:cxn modelId="{B24FFEB6-86C3-4EBD-9856-05EA81AA0938}" type="presParOf" srcId="{CF2617EA-7CE8-48E0-82F3-2E45AC94210F}" destId="{8BCF93DB-22F3-4449-A001-7AC4B74E6EEF}" srcOrd="3" destOrd="0" presId="urn:microsoft.com/office/officeart/2005/8/layout/cycle7"/>
    <dgm:cxn modelId="{B96F6C33-7976-4459-BC34-FF514B46C4F0}" type="presParOf" srcId="{8BCF93DB-22F3-4449-A001-7AC4B74E6EEF}" destId="{0EDF0911-36E1-403E-B5DC-FB28ADB06BD1}" srcOrd="0" destOrd="0" presId="urn:microsoft.com/office/officeart/2005/8/layout/cycle7"/>
    <dgm:cxn modelId="{7B4835AB-83E7-4A19-9481-6C01EEFFC53B}" type="presParOf" srcId="{CF2617EA-7CE8-48E0-82F3-2E45AC94210F}" destId="{FB2FC7A6-B71C-4C6B-BCD8-4039D1E10050}" srcOrd="4" destOrd="0" presId="urn:microsoft.com/office/officeart/2005/8/layout/cycle7"/>
    <dgm:cxn modelId="{2E126182-E26E-4BC3-BE5D-C3245012F0B2}" type="presParOf" srcId="{CF2617EA-7CE8-48E0-82F3-2E45AC94210F}" destId="{10BB20EE-44DE-4773-85C8-90034BFB00D4}" srcOrd="5" destOrd="0" presId="urn:microsoft.com/office/officeart/2005/8/layout/cycle7"/>
    <dgm:cxn modelId="{D99FB4DC-3508-40EC-BDA0-ACA80F48F7E2}" type="presParOf" srcId="{10BB20EE-44DE-4773-85C8-90034BFB00D4}" destId="{3CFD67B1-028E-4381-884F-36D05E04CB7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F79A3E-5305-4276-9B72-F463E7D0B44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8408694B-9C1F-4444-87F7-7552F702CE24}">
      <dgm:prSet phldrT="[Text]" custT="1"/>
      <dgm:spPr/>
      <dgm:t>
        <a:bodyPr/>
        <a:lstStyle/>
        <a:p>
          <a:r>
            <a:rPr lang="th-TH" sz="6000" dirty="0" smtClean="0"/>
            <a:t>๑. โครงเรื่อง</a:t>
          </a:r>
          <a:endParaRPr lang="th-TH" sz="6000" dirty="0"/>
        </a:p>
      </dgm:t>
    </dgm:pt>
    <dgm:pt modelId="{D98B7EA4-D968-45F7-88F3-96373FCFEC0D}" type="parTrans" cxnId="{C262B8C1-EFBB-493A-906D-8543A881E78B}">
      <dgm:prSet/>
      <dgm:spPr/>
      <dgm:t>
        <a:bodyPr/>
        <a:lstStyle/>
        <a:p>
          <a:endParaRPr lang="th-TH"/>
        </a:p>
      </dgm:t>
    </dgm:pt>
    <dgm:pt modelId="{CA066508-EFA3-46E8-A542-0F3388AA72A0}" type="sibTrans" cxnId="{C262B8C1-EFBB-493A-906D-8543A881E78B}">
      <dgm:prSet/>
      <dgm:spPr/>
      <dgm:t>
        <a:bodyPr/>
        <a:lstStyle/>
        <a:p>
          <a:endParaRPr lang="th-TH"/>
        </a:p>
      </dgm:t>
    </dgm:pt>
    <dgm:pt modelId="{FAE1639D-5D15-445F-9528-811CD2005808}">
      <dgm:prSet phldrT="[Text]" custT="1"/>
      <dgm:spPr/>
      <dgm:t>
        <a:bodyPr/>
        <a:lstStyle/>
        <a:p>
          <a:r>
            <a:rPr lang="th-TH" sz="6000" dirty="0" smtClean="0"/>
            <a:t>๒. ตัวละคร</a:t>
          </a:r>
          <a:endParaRPr lang="th-TH" sz="6000" dirty="0"/>
        </a:p>
      </dgm:t>
    </dgm:pt>
    <dgm:pt modelId="{E661B73F-52A0-455D-813C-3723A682C07F}" type="parTrans" cxnId="{5B191C6A-27B6-459B-B74F-DE62286EBE53}">
      <dgm:prSet/>
      <dgm:spPr/>
      <dgm:t>
        <a:bodyPr/>
        <a:lstStyle/>
        <a:p>
          <a:endParaRPr lang="th-TH"/>
        </a:p>
      </dgm:t>
    </dgm:pt>
    <dgm:pt modelId="{93E2F8BD-288C-4225-AC6F-8C159FE63705}" type="sibTrans" cxnId="{5B191C6A-27B6-459B-B74F-DE62286EBE53}">
      <dgm:prSet/>
      <dgm:spPr/>
      <dgm:t>
        <a:bodyPr/>
        <a:lstStyle/>
        <a:p>
          <a:endParaRPr lang="th-TH"/>
        </a:p>
      </dgm:t>
    </dgm:pt>
    <dgm:pt modelId="{45BD69FB-2AD9-4437-868F-87C3577AB568}">
      <dgm:prSet phldrT="[Text]" custT="1"/>
      <dgm:spPr/>
      <dgm:t>
        <a:bodyPr/>
        <a:lstStyle/>
        <a:p>
          <a:r>
            <a:rPr lang="th-TH" sz="6000" dirty="0" smtClean="0"/>
            <a:t>๓. ฉาก</a:t>
          </a:r>
          <a:endParaRPr lang="th-TH" sz="6000" dirty="0"/>
        </a:p>
      </dgm:t>
    </dgm:pt>
    <dgm:pt modelId="{B23B2CD3-2F46-4016-A4EA-93E65125DC68}" type="parTrans" cxnId="{90A2508E-58EF-43BF-933E-4F24D827E211}">
      <dgm:prSet/>
      <dgm:spPr/>
      <dgm:t>
        <a:bodyPr/>
        <a:lstStyle/>
        <a:p>
          <a:endParaRPr lang="th-TH"/>
        </a:p>
      </dgm:t>
    </dgm:pt>
    <dgm:pt modelId="{BD26F019-A946-48CB-AB3B-A122269C6D1A}" type="sibTrans" cxnId="{90A2508E-58EF-43BF-933E-4F24D827E211}">
      <dgm:prSet/>
      <dgm:spPr/>
      <dgm:t>
        <a:bodyPr/>
        <a:lstStyle/>
        <a:p>
          <a:endParaRPr lang="th-TH"/>
        </a:p>
      </dgm:t>
    </dgm:pt>
    <dgm:pt modelId="{72074ADD-127D-41D9-88E5-056DBEFAC0D8}">
      <dgm:prSet phldrT="[Text]" custT="1"/>
      <dgm:spPr/>
      <dgm:t>
        <a:bodyPr/>
        <a:lstStyle/>
        <a:p>
          <a:r>
            <a:rPr lang="th-TH" sz="6000" dirty="0" smtClean="0"/>
            <a:t>๔. แก่นเรื่อง</a:t>
          </a:r>
          <a:endParaRPr lang="th-TH" sz="6000" dirty="0"/>
        </a:p>
      </dgm:t>
    </dgm:pt>
    <dgm:pt modelId="{940D575E-17F9-422E-8C93-BBB7AEA84649}" type="parTrans" cxnId="{32BE76C8-855C-429D-9768-4C05987F0771}">
      <dgm:prSet/>
      <dgm:spPr/>
      <dgm:t>
        <a:bodyPr/>
        <a:lstStyle/>
        <a:p>
          <a:endParaRPr lang="th-TH"/>
        </a:p>
      </dgm:t>
    </dgm:pt>
    <dgm:pt modelId="{AFC80E71-C62C-4468-B47D-0F6F751E094C}" type="sibTrans" cxnId="{32BE76C8-855C-429D-9768-4C05987F0771}">
      <dgm:prSet/>
      <dgm:spPr/>
      <dgm:t>
        <a:bodyPr/>
        <a:lstStyle/>
        <a:p>
          <a:endParaRPr lang="th-TH"/>
        </a:p>
      </dgm:t>
    </dgm:pt>
    <dgm:pt modelId="{B10F9E45-1FA7-4110-A8C0-20419F4DCE3B}" type="pres">
      <dgm:prSet presAssocID="{E8F79A3E-5305-4276-9B72-F463E7D0B4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973ED61-974E-411C-B5B2-3EE60A3EFD12}" type="pres">
      <dgm:prSet presAssocID="{8408694B-9C1F-4444-87F7-7552F702CE2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AA41EAC-60B0-4574-9FBD-7FF2D7B9C497}" type="pres">
      <dgm:prSet presAssocID="{CA066508-EFA3-46E8-A542-0F3388AA72A0}" presName="sibTrans" presStyleCnt="0"/>
      <dgm:spPr/>
    </dgm:pt>
    <dgm:pt modelId="{05776F90-145C-4E57-B852-2EE9C0597A20}" type="pres">
      <dgm:prSet presAssocID="{FAE1639D-5D15-445F-9528-811CD20058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823A44-C6EC-45FC-A35D-A2E2E857E5C6}" type="pres">
      <dgm:prSet presAssocID="{93E2F8BD-288C-4225-AC6F-8C159FE63705}" presName="sibTrans" presStyleCnt="0"/>
      <dgm:spPr/>
    </dgm:pt>
    <dgm:pt modelId="{333DD3AA-848C-45B0-99C3-FF135F48F527}" type="pres">
      <dgm:prSet presAssocID="{45BD69FB-2AD9-4437-868F-87C3577AB5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52D704E-375B-42DE-8DE1-4C2410965931}" type="pres">
      <dgm:prSet presAssocID="{BD26F019-A946-48CB-AB3B-A122269C6D1A}" presName="sibTrans" presStyleCnt="0"/>
      <dgm:spPr/>
    </dgm:pt>
    <dgm:pt modelId="{D7D29AE2-AA93-4F4B-A062-D9C272680018}" type="pres">
      <dgm:prSet presAssocID="{72074ADD-127D-41D9-88E5-056DBEFAC0D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70CC515-DA73-4120-8462-03D088F8350E}" type="presOf" srcId="{E8F79A3E-5305-4276-9B72-F463E7D0B44B}" destId="{B10F9E45-1FA7-4110-A8C0-20419F4DCE3B}" srcOrd="0" destOrd="0" presId="urn:microsoft.com/office/officeart/2005/8/layout/default"/>
    <dgm:cxn modelId="{90A2508E-58EF-43BF-933E-4F24D827E211}" srcId="{E8F79A3E-5305-4276-9B72-F463E7D0B44B}" destId="{45BD69FB-2AD9-4437-868F-87C3577AB568}" srcOrd="2" destOrd="0" parTransId="{B23B2CD3-2F46-4016-A4EA-93E65125DC68}" sibTransId="{BD26F019-A946-48CB-AB3B-A122269C6D1A}"/>
    <dgm:cxn modelId="{629CBB3B-EFEC-4F73-B5E8-2DCE163ED853}" type="presOf" srcId="{45BD69FB-2AD9-4437-868F-87C3577AB568}" destId="{333DD3AA-848C-45B0-99C3-FF135F48F527}" srcOrd="0" destOrd="0" presId="urn:microsoft.com/office/officeart/2005/8/layout/default"/>
    <dgm:cxn modelId="{32BE76C8-855C-429D-9768-4C05987F0771}" srcId="{E8F79A3E-5305-4276-9B72-F463E7D0B44B}" destId="{72074ADD-127D-41D9-88E5-056DBEFAC0D8}" srcOrd="3" destOrd="0" parTransId="{940D575E-17F9-422E-8C93-BBB7AEA84649}" sibTransId="{AFC80E71-C62C-4468-B47D-0F6F751E094C}"/>
    <dgm:cxn modelId="{30358DFA-0210-4CA5-9375-3316293DB10C}" type="presOf" srcId="{8408694B-9C1F-4444-87F7-7552F702CE24}" destId="{9973ED61-974E-411C-B5B2-3EE60A3EFD12}" srcOrd="0" destOrd="0" presId="urn:microsoft.com/office/officeart/2005/8/layout/default"/>
    <dgm:cxn modelId="{7D4054C8-165D-4C9B-B6BA-2DA5A888B127}" type="presOf" srcId="{72074ADD-127D-41D9-88E5-056DBEFAC0D8}" destId="{D7D29AE2-AA93-4F4B-A062-D9C272680018}" srcOrd="0" destOrd="0" presId="urn:microsoft.com/office/officeart/2005/8/layout/default"/>
    <dgm:cxn modelId="{C262B8C1-EFBB-493A-906D-8543A881E78B}" srcId="{E8F79A3E-5305-4276-9B72-F463E7D0B44B}" destId="{8408694B-9C1F-4444-87F7-7552F702CE24}" srcOrd="0" destOrd="0" parTransId="{D98B7EA4-D968-45F7-88F3-96373FCFEC0D}" sibTransId="{CA066508-EFA3-46E8-A542-0F3388AA72A0}"/>
    <dgm:cxn modelId="{5B191C6A-27B6-459B-B74F-DE62286EBE53}" srcId="{E8F79A3E-5305-4276-9B72-F463E7D0B44B}" destId="{FAE1639D-5D15-445F-9528-811CD2005808}" srcOrd="1" destOrd="0" parTransId="{E661B73F-52A0-455D-813C-3723A682C07F}" sibTransId="{93E2F8BD-288C-4225-AC6F-8C159FE63705}"/>
    <dgm:cxn modelId="{DB83A477-2D39-4B80-BED8-5290CEC221B1}" type="presOf" srcId="{FAE1639D-5D15-445F-9528-811CD2005808}" destId="{05776F90-145C-4E57-B852-2EE9C0597A20}" srcOrd="0" destOrd="0" presId="urn:microsoft.com/office/officeart/2005/8/layout/default"/>
    <dgm:cxn modelId="{A69FEB47-AE4E-4C39-8B3C-A35FFC2AE7BC}" type="presParOf" srcId="{B10F9E45-1FA7-4110-A8C0-20419F4DCE3B}" destId="{9973ED61-974E-411C-B5B2-3EE60A3EFD12}" srcOrd="0" destOrd="0" presId="urn:microsoft.com/office/officeart/2005/8/layout/default"/>
    <dgm:cxn modelId="{05EA99F1-CBD4-40CF-8168-EB2BB97B0841}" type="presParOf" srcId="{B10F9E45-1FA7-4110-A8C0-20419F4DCE3B}" destId="{8AA41EAC-60B0-4574-9FBD-7FF2D7B9C497}" srcOrd="1" destOrd="0" presId="urn:microsoft.com/office/officeart/2005/8/layout/default"/>
    <dgm:cxn modelId="{6C79A3CE-C930-4670-B3A4-75EF2387F1E6}" type="presParOf" srcId="{B10F9E45-1FA7-4110-A8C0-20419F4DCE3B}" destId="{05776F90-145C-4E57-B852-2EE9C0597A20}" srcOrd="2" destOrd="0" presId="urn:microsoft.com/office/officeart/2005/8/layout/default"/>
    <dgm:cxn modelId="{53F135CC-E572-4624-8834-B4A981F9E149}" type="presParOf" srcId="{B10F9E45-1FA7-4110-A8C0-20419F4DCE3B}" destId="{21823A44-C6EC-45FC-A35D-A2E2E857E5C6}" srcOrd="3" destOrd="0" presId="urn:microsoft.com/office/officeart/2005/8/layout/default"/>
    <dgm:cxn modelId="{F5045E87-4483-480B-B046-183CBD54D685}" type="presParOf" srcId="{B10F9E45-1FA7-4110-A8C0-20419F4DCE3B}" destId="{333DD3AA-848C-45B0-99C3-FF135F48F527}" srcOrd="4" destOrd="0" presId="urn:microsoft.com/office/officeart/2005/8/layout/default"/>
    <dgm:cxn modelId="{FBABDF41-0B37-47DE-87F6-FCFE0688A089}" type="presParOf" srcId="{B10F9E45-1FA7-4110-A8C0-20419F4DCE3B}" destId="{A52D704E-375B-42DE-8DE1-4C2410965931}" srcOrd="5" destOrd="0" presId="urn:microsoft.com/office/officeart/2005/8/layout/default"/>
    <dgm:cxn modelId="{EF030798-9663-453B-956C-A8B3C2E5945D}" type="presParOf" srcId="{B10F9E45-1FA7-4110-A8C0-20419F4DCE3B}" destId="{D7D29AE2-AA93-4F4B-A062-D9C27268001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F29E77-8D7F-45D3-9783-DEE23E3254C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86F57BA8-27C9-4B21-BC6F-A6D62DB2888C}">
      <dgm:prSet phldrT="[Text]" custT="1"/>
      <dgm:spPr/>
      <dgm:t>
        <a:bodyPr/>
        <a:lstStyle/>
        <a:p>
          <a:r>
            <a:rPr lang="th-TH" sz="3600" b="1" dirty="0" smtClean="0"/>
            <a:t>นายล้ำ</a:t>
          </a:r>
          <a:endParaRPr lang="th-TH" sz="3600" b="1" dirty="0"/>
        </a:p>
      </dgm:t>
    </dgm:pt>
    <dgm:pt modelId="{72DBCFB6-ADBA-4D23-A483-2744358AFD12}" type="parTrans" cxnId="{A2091B50-08DD-4AF8-88F3-4C1D8A758CA2}">
      <dgm:prSet/>
      <dgm:spPr/>
      <dgm:t>
        <a:bodyPr/>
        <a:lstStyle/>
        <a:p>
          <a:endParaRPr lang="th-TH"/>
        </a:p>
      </dgm:t>
    </dgm:pt>
    <dgm:pt modelId="{1703B4AC-A6E9-4023-9788-81D82F16B1A0}" type="sibTrans" cxnId="{A2091B50-08DD-4AF8-88F3-4C1D8A758CA2}">
      <dgm:prSet/>
      <dgm:spPr/>
      <dgm:t>
        <a:bodyPr/>
        <a:lstStyle/>
        <a:p>
          <a:endParaRPr lang="th-TH"/>
        </a:p>
      </dgm:t>
    </dgm:pt>
    <dgm:pt modelId="{D2A243E1-D588-4628-8EB0-BFB58E4AA0CA}">
      <dgm:prSet phldrT="[Text]" custT="1"/>
      <dgm:spPr/>
      <dgm:t>
        <a:bodyPr/>
        <a:lstStyle/>
        <a:p>
          <a:r>
            <a:rPr lang="th-TH" sz="3600" b="1" dirty="0" smtClean="0"/>
            <a:t>พระยา</a:t>
          </a:r>
          <a:r>
            <a:rPr lang="th-TH" sz="3600" b="1" dirty="0" err="1" smtClean="0"/>
            <a:t>ภักดีนฤ</a:t>
          </a:r>
          <a:r>
            <a:rPr lang="th-TH" sz="3600" b="1" dirty="0" smtClean="0"/>
            <a:t>นาถ</a:t>
          </a:r>
          <a:endParaRPr lang="th-TH" sz="3600" b="1" dirty="0"/>
        </a:p>
      </dgm:t>
    </dgm:pt>
    <dgm:pt modelId="{EEA77F37-ED83-4C3F-A90C-1FB57E40AA29}" type="parTrans" cxnId="{67F76F1F-B803-4234-BB71-AE8D0E4A5597}">
      <dgm:prSet/>
      <dgm:spPr/>
      <dgm:t>
        <a:bodyPr/>
        <a:lstStyle/>
        <a:p>
          <a:endParaRPr lang="th-TH"/>
        </a:p>
      </dgm:t>
    </dgm:pt>
    <dgm:pt modelId="{247EA8F6-C7DA-4A3B-95F5-E56F93B16099}" type="sibTrans" cxnId="{67F76F1F-B803-4234-BB71-AE8D0E4A5597}">
      <dgm:prSet/>
      <dgm:spPr/>
      <dgm:t>
        <a:bodyPr/>
        <a:lstStyle/>
        <a:p>
          <a:endParaRPr lang="th-TH"/>
        </a:p>
      </dgm:t>
    </dgm:pt>
    <dgm:pt modelId="{30F0DB64-F25D-4B42-BC23-AAFB6AC026AA}">
      <dgm:prSet phldrT="[Text]" custT="1"/>
      <dgm:spPr/>
      <dgm:t>
        <a:bodyPr/>
        <a:lstStyle/>
        <a:p>
          <a:r>
            <a:rPr lang="th-TH" sz="3600" b="1" dirty="0" smtClean="0"/>
            <a:t>แม่ลออ</a:t>
          </a:r>
          <a:endParaRPr lang="th-TH" sz="3600" b="1" dirty="0"/>
        </a:p>
      </dgm:t>
    </dgm:pt>
    <dgm:pt modelId="{B254349D-FF86-488C-9E34-1B1BC9C46656}" type="parTrans" cxnId="{00F1A667-1EFB-46F9-A4F2-DF13D28C9FDF}">
      <dgm:prSet/>
      <dgm:spPr/>
      <dgm:t>
        <a:bodyPr/>
        <a:lstStyle/>
        <a:p>
          <a:endParaRPr lang="th-TH"/>
        </a:p>
      </dgm:t>
    </dgm:pt>
    <dgm:pt modelId="{CC6F0FE0-16BB-49A6-A06A-8093E6F64A8A}" type="sibTrans" cxnId="{00F1A667-1EFB-46F9-A4F2-DF13D28C9FDF}">
      <dgm:prSet/>
      <dgm:spPr/>
      <dgm:t>
        <a:bodyPr/>
        <a:lstStyle/>
        <a:p>
          <a:endParaRPr lang="th-TH"/>
        </a:p>
      </dgm:t>
    </dgm:pt>
    <dgm:pt modelId="{B4FAF15F-205B-4396-A840-0FCD589C3886}" type="pres">
      <dgm:prSet presAssocID="{6DF29E77-8D7F-45D3-9783-DEE23E3254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152C47E-3BD7-4184-9580-1BCE91879DF5}" type="pres">
      <dgm:prSet presAssocID="{86F57BA8-27C9-4B21-BC6F-A6D62DB2888C}" presName="parentLin" presStyleCnt="0"/>
      <dgm:spPr/>
    </dgm:pt>
    <dgm:pt modelId="{12E05558-1BE0-4BB5-B016-5515833EE4E9}" type="pres">
      <dgm:prSet presAssocID="{86F57BA8-27C9-4B21-BC6F-A6D62DB2888C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4C6B0EFD-40AF-4C04-A8AB-C5C458D3B653}" type="pres">
      <dgm:prSet presAssocID="{86F57BA8-27C9-4B21-BC6F-A6D62DB288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B01A6F9-9C47-4A6C-92DA-945F33D52B4E}" type="pres">
      <dgm:prSet presAssocID="{86F57BA8-27C9-4B21-BC6F-A6D62DB2888C}" presName="negativeSpace" presStyleCnt="0"/>
      <dgm:spPr/>
    </dgm:pt>
    <dgm:pt modelId="{9191CD00-4F11-4AA2-BC86-60159BC1FB52}" type="pres">
      <dgm:prSet presAssocID="{86F57BA8-27C9-4B21-BC6F-A6D62DB2888C}" presName="childText" presStyleLbl="conFgAcc1" presStyleIdx="0" presStyleCnt="3">
        <dgm:presLayoutVars>
          <dgm:bulletEnabled val="1"/>
        </dgm:presLayoutVars>
      </dgm:prSet>
      <dgm:spPr/>
    </dgm:pt>
    <dgm:pt modelId="{4E93521E-F365-482F-850E-385756EBCF57}" type="pres">
      <dgm:prSet presAssocID="{1703B4AC-A6E9-4023-9788-81D82F16B1A0}" presName="spaceBetweenRectangles" presStyleCnt="0"/>
      <dgm:spPr/>
    </dgm:pt>
    <dgm:pt modelId="{9DA398B9-5B15-4011-BD2F-295961EE6243}" type="pres">
      <dgm:prSet presAssocID="{D2A243E1-D588-4628-8EB0-BFB58E4AA0CA}" presName="parentLin" presStyleCnt="0"/>
      <dgm:spPr/>
    </dgm:pt>
    <dgm:pt modelId="{09D96153-0B7A-466D-B219-41D3D57A281C}" type="pres">
      <dgm:prSet presAssocID="{D2A243E1-D588-4628-8EB0-BFB58E4AA0CA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87B2EDD2-10C4-4251-9EEE-95BAD80526CB}" type="pres">
      <dgm:prSet presAssocID="{D2A243E1-D588-4628-8EB0-BFB58E4AA0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3381857-D89E-4A08-9FD8-7624134D6E2A}" type="pres">
      <dgm:prSet presAssocID="{D2A243E1-D588-4628-8EB0-BFB58E4AA0CA}" presName="negativeSpace" presStyleCnt="0"/>
      <dgm:spPr/>
    </dgm:pt>
    <dgm:pt modelId="{CD1E585A-8059-465F-B616-C1398FC9DE56}" type="pres">
      <dgm:prSet presAssocID="{D2A243E1-D588-4628-8EB0-BFB58E4AA0CA}" presName="childText" presStyleLbl="conFgAcc1" presStyleIdx="1" presStyleCnt="3">
        <dgm:presLayoutVars>
          <dgm:bulletEnabled val="1"/>
        </dgm:presLayoutVars>
      </dgm:prSet>
      <dgm:spPr/>
    </dgm:pt>
    <dgm:pt modelId="{91D926DE-D56B-4E37-AE5D-4DEA59E667FE}" type="pres">
      <dgm:prSet presAssocID="{247EA8F6-C7DA-4A3B-95F5-E56F93B16099}" presName="spaceBetweenRectangles" presStyleCnt="0"/>
      <dgm:spPr/>
    </dgm:pt>
    <dgm:pt modelId="{7B988543-33B6-4957-A4B3-EF7022D51DA5}" type="pres">
      <dgm:prSet presAssocID="{30F0DB64-F25D-4B42-BC23-AAFB6AC026AA}" presName="parentLin" presStyleCnt="0"/>
      <dgm:spPr/>
    </dgm:pt>
    <dgm:pt modelId="{3764D0BE-DCA9-4628-8333-83DB10CDD35A}" type="pres">
      <dgm:prSet presAssocID="{30F0DB64-F25D-4B42-BC23-AAFB6AC026AA}" presName="parentLeftMargin" presStyleLbl="node1" presStyleIdx="1" presStyleCnt="3"/>
      <dgm:spPr/>
      <dgm:t>
        <a:bodyPr/>
        <a:lstStyle/>
        <a:p>
          <a:endParaRPr lang="th-TH"/>
        </a:p>
      </dgm:t>
    </dgm:pt>
    <dgm:pt modelId="{A5FEADEC-520C-494B-84B4-8D5182A9C770}" type="pres">
      <dgm:prSet presAssocID="{30F0DB64-F25D-4B42-BC23-AAFB6AC026AA}" presName="parentText" presStyleLbl="node1" presStyleIdx="2" presStyleCnt="3" custLinFactNeighborX="-29126" custLinFactNeighborY="672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F745E65-3D92-4E20-AC77-619ADFE33099}" type="pres">
      <dgm:prSet presAssocID="{30F0DB64-F25D-4B42-BC23-AAFB6AC026AA}" presName="negativeSpace" presStyleCnt="0"/>
      <dgm:spPr/>
    </dgm:pt>
    <dgm:pt modelId="{204AFA22-8C66-4987-906F-F87B1DB2141E}" type="pres">
      <dgm:prSet presAssocID="{30F0DB64-F25D-4B42-BC23-AAFB6AC026A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699837E-4C2A-4664-B790-51DA524CBD56}" type="presOf" srcId="{D2A243E1-D588-4628-8EB0-BFB58E4AA0CA}" destId="{09D96153-0B7A-466D-B219-41D3D57A281C}" srcOrd="0" destOrd="0" presId="urn:microsoft.com/office/officeart/2005/8/layout/list1"/>
    <dgm:cxn modelId="{EB75FA08-F324-4312-9AA8-AD49ABD2F9F7}" type="presOf" srcId="{30F0DB64-F25D-4B42-BC23-AAFB6AC026AA}" destId="{A5FEADEC-520C-494B-84B4-8D5182A9C770}" srcOrd="1" destOrd="0" presId="urn:microsoft.com/office/officeart/2005/8/layout/list1"/>
    <dgm:cxn modelId="{67F76F1F-B803-4234-BB71-AE8D0E4A5597}" srcId="{6DF29E77-8D7F-45D3-9783-DEE23E3254C6}" destId="{D2A243E1-D588-4628-8EB0-BFB58E4AA0CA}" srcOrd="1" destOrd="0" parTransId="{EEA77F37-ED83-4C3F-A90C-1FB57E40AA29}" sibTransId="{247EA8F6-C7DA-4A3B-95F5-E56F93B16099}"/>
    <dgm:cxn modelId="{DD33B23B-19AF-4EAF-8144-A141C0D73A89}" type="presOf" srcId="{86F57BA8-27C9-4B21-BC6F-A6D62DB2888C}" destId="{4C6B0EFD-40AF-4C04-A8AB-C5C458D3B653}" srcOrd="1" destOrd="0" presId="urn:microsoft.com/office/officeart/2005/8/layout/list1"/>
    <dgm:cxn modelId="{992B7567-C3EA-44B8-98A8-2C0BFBB49F12}" type="presOf" srcId="{30F0DB64-F25D-4B42-BC23-AAFB6AC026AA}" destId="{3764D0BE-DCA9-4628-8333-83DB10CDD35A}" srcOrd="0" destOrd="0" presId="urn:microsoft.com/office/officeart/2005/8/layout/list1"/>
    <dgm:cxn modelId="{A2091B50-08DD-4AF8-88F3-4C1D8A758CA2}" srcId="{6DF29E77-8D7F-45D3-9783-DEE23E3254C6}" destId="{86F57BA8-27C9-4B21-BC6F-A6D62DB2888C}" srcOrd="0" destOrd="0" parTransId="{72DBCFB6-ADBA-4D23-A483-2744358AFD12}" sibTransId="{1703B4AC-A6E9-4023-9788-81D82F16B1A0}"/>
    <dgm:cxn modelId="{DBBED0D2-113B-4C8A-A23E-F5EB98A4FB83}" type="presOf" srcId="{D2A243E1-D588-4628-8EB0-BFB58E4AA0CA}" destId="{87B2EDD2-10C4-4251-9EEE-95BAD80526CB}" srcOrd="1" destOrd="0" presId="urn:microsoft.com/office/officeart/2005/8/layout/list1"/>
    <dgm:cxn modelId="{00F1A667-1EFB-46F9-A4F2-DF13D28C9FDF}" srcId="{6DF29E77-8D7F-45D3-9783-DEE23E3254C6}" destId="{30F0DB64-F25D-4B42-BC23-AAFB6AC026AA}" srcOrd="2" destOrd="0" parTransId="{B254349D-FF86-488C-9E34-1B1BC9C46656}" sibTransId="{CC6F0FE0-16BB-49A6-A06A-8093E6F64A8A}"/>
    <dgm:cxn modelId="{BE53C6A3-7F89-4E07-956E-D40AEFFA74A1}" type="presOf" srcId="{86F57BA8-27C9-4B21-BC6F-A6D62DB2888C}" destId="{12E05558-1BE0-4BB5-B016-5515833EE4E9}" srcOrd="0" destOrd="0" presId="urn:microsoft.com/office/officeart/2005/8/layout/list1"/>
    <dgm:cxn modelId="{53365D08-5BFE-4A13-A936-E1447483FC50}" type="presOf" srcId="{6DF29E77-8D7F-45D3-9783-DEE23E3254C6}" destId="{B4FAF15F-205B-4396-A840-0FCD589C3886}" srcOrd="0" destOrd="0" presId="urn:microsoft.com/office/officeart/2005/8/layout/list1"/>
    <dgm:cxn modelId="{9718806E-E139-4592-BBBE-90F61BAD495C}" type="presParOf" srcId="{B4FAF15F-205B-4396-A840-0FCD589C3886}" destId="{E152C47E-3BD7-4184-9580-1BCE91879DF5}" srcOrd="0" destOrd="0" presId="urn:microsoft.com/office/officeart/2005/8/layout/list1"/>
    <dgm:cxn modelId="{C5334DA1-EBCA-40A1-B4D8-0814B4D577A7}" type="presParOf" srcId="{E152C47E-3BD7-4184-9580-1BCE91879DF5}" destId="{12E05558-1BE0-4BB5-B016-5515833EE4E9}" srcOrd="0" destOrd="0" presId="urn:microsoft.com/office/officeart/2005/8/layout/list1"/>
    <dgm:cxn modelId="{5EA617DE-59F1-4398-9328-229FF5A7C3BF}" type="presParOf" srcId="{E152C47E-3BD7-4184-9580-1BCE91879DF5}" destId="{4C6B0EFD-40AF-4C04-A8AB-C5C458D3B653}" srcOrd="1" destOrd="0" presId="urn:microsoft.com/office/officeart/2005/8/layout/list1"/>
    <dgm:cxn modelId="{B5640D16-76FB-48E6-8131-FDA828C66463}" type="presParOf" srcId="{B4FAF15F-205B-4396-A840-0FCD589C3886}" destId="{6B01A6F9-9C47-4A6C-92DA-945F33D52B4E}" srcOrd="1" destOrd="0" presId="urn:microsoft.com/office/officeart/2005/8/layout/list1"/>
    <dgm:cxn modelId="{6A103D6E-819E-46D6-98D1-977F59DA0217}" type="presParOf" srcId="{B4FAF15F-205B-4396-A840-0FCD589C3886}" destId="{9191CD00-4F11-4AA2-BC86-60159BC1FB52}" srcOrd="2" destOrd="0" presId="urn:microsoft.com/office/officeart/2005/8/layout/list1"/>
    <dgm:cxn modelId="{BE07DCD0-BD9C-4ED9-BC76-FBA84E9B09BA}" type="presParOf" srcId="{B4FAF15F-205B-4396-A840-0FCD589C3886}" destId="{4E93521E-F365-482F-850E-385756EBCF57}" srcOrd="3" destOrd="0" presId="urn:microsoft.com/office/officeart/2005/8/layout/list1"/>
    <dgm:cxn modelId="{55BB2747-E3E2-4B1E-B552-BF940BD510F6}" type="presParOf" srcId="{B4FAF15F-205B-4396-A840-0FCD589C3886}" destId="{9DA398B9-5B15-4011-BD2F-295961EE6243}" srcOrd="4" destOrd="0" presId="urn:microsoft.com/office/officeart/2005/8/layout/list1"/>
    <dgm:cxn modelId="{E510EDF8-AC3B-4301-9B4C-067B9C0647DF}" type="presParOf" srcId="{9DA398B9-5B15-4011-BD2F-295961EE6243}" destId="{09D96153-0B7A-466D-B219-41D3D57A281C}" srcOrd="0" destOrd="0" presId="urn:microsoft.com/office/officeart/2005/8/layout/list1"/>
    <dgm:cxn modelId="{FF801F07-8692-4408-8131-DD138C18CC6C}" type="presParOf" srcId="{9DA398B9-5B15-4011-BD2F-295961EE6243}" destId="{87B2EDD2-10C4-4251-9EEE-95BAD80526CB}" srcOrd="1" destOrd="0" presId="urn:microsoft.com/office/officeart/2005/8/layout/list1"/>
    <dgm:cxn modelId="{0D1BFB92-8BF2-4566-B879-78E7F910CF61}" type="presParOf" srcId="{B4FAF15F-205B-4396-A840-0FCD589C3886}" destId="{F3381857-D89E-4A08-9FD8-7624134D6E2A}" srcOrd="5" destOrd="0" presId="urn:microsoft.com/office/officeart/2005/8/layout/list1"/>
    <dgm:cxn modelId="{2F4512E9-2AF1-4FB5-8CA7-A8B2545857C9}" type="presParOf" srcId="{B4FAF15F-205B-4396-A840-0FCD589C3886}" destId="{CD1E585A-8059-465F-B616-C1398FC9DE56}" srcOrd="6" destOrd="0" presId="urn:microsoft.com/office/officeart/2005/8/layout/list1"/>
    <dgm:cxn modelId="{794CDA67-0049-4BED-8ACA-EBFA4C4A17A4}" type="presParOf" srcId="{B4FAF15F-205B-4396-A840-0FCD589C3886}" destId="{91D926DE-D56B-4E37-AE5D-4DEA59E667FE}" srcOrd="7" destOrd="0" presId="urn:microsoft.com/office/officeart/2005/8/layout/list1"/>
    <dgm:cxn modelId="{6540E9BA-4DE5-4FAD-ABB4-7E8801A97BFF}" type="presParOf" srcId="{B4FAF15F-205B-4396-A840-0FCD589C3886}" destId="{7B988543-33B6-4957-A4B3-EF7022D51DA5}" srcOrd="8" destOrd="0" presId="urn:microsoft.com/office/officeart/2005/8/layout/list1"/>
    <dgm:cxn modelId="{6BC3CEBA-2F4A-4837-BE6D-C32BC821B456}" type="presParOf" srcId="{7B988543-33B6-4957-A4B3-EF7022D51DA5}" destId="{3764D0BE-DCA9-4628-8333-83DB10CDD35A}" srcOrd="0" destOrd="0" presId="urn:microsoft.com/office/officeart/2005/8/layout/list1"/>
    <dgm:cxn modelId="{1F9E8FC9-AB37-48A7-80D0-4BCF6BF6893D}" type="presParOf" srcId="{7B988543-33B6-4957-A4B3-EF7022D51DA5}" destId="{A5FEADEC-520C-494B-84B4-8D5182A9C770}" srcOrd="1" destOrd="0" presId="urn:microsoft.com/office/officeart/2005/8/layout/list1"/>
    <dgm:cxn modelId="{7EA1F087-6426-4F5B-93B7-546457FB0105}" type="presParOf" srcId="{B4FAF15F-205B-4396-A840-0FCD589C3886}" destId="{1F745E65-3D92-4E20-AC77-619ADFE33099}" srcOrd="9" destOrd="0" presId="urn:microsoft.com/office/officeart/2005/8/layout/list1"/>
    <dgm:cxn modelId="{97982BFE-D0CF-4F83-B1DA-B66AD8DC5819}" type="presParOf" srcId="{B4FAF15F-205B-4396-A840-0FCD589C3886}" destId="{204AFA22-8C66-4987-906F-F87B1DB214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CE6DA6-654E-430A-B45D-6784EB0067B2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D66AD7B-3E76-40FD-A16D-E9C8D0330E20}">
      <dgm:prSet phldrT="[Text]"/>
      <dgm:spPr/>
      <dgm:t>
        <a:bodyPr/>
        <a:lstStyle/>
        <a:p>
          <a:r>
            <a:rPr lang="th-TH" b="1" dirty="0" smtClean="0">
              <a:solidFill>
                <a:srgbClr val="FFCC00"/>
              </a:solidFill>
            </a:rPr>
            <a:t>ลักษณะการประพันธ์</a:t>
          </a:r>
          <a:endParaRPr lang="th-TH" b="1" dirty="0">
            <a:solidFill>
              <a:srgbClr val="FFCC00"/>
            </a:solidFill>
          </a:endParaRPr>
        </a:p>
      </dgm:t>
    </dgm:pt>
    <dgm:pt modelId="{D38255C6-C44E-447F-BA3B-B0FEEA8B4639}" type="parTrans" cxnId="{B54399E4-8236-493B-AE87-E334948DF5B8}">
      <dgm:prSet/>
      <dgm:spPr/>
      <dgm:t>
        <a:bodyPr/>
        <a:lstStyle/>
        <a:p>
          <a:endParaRPr lang="th-TH"/>
        </a:p>
      </dgm:t>
    </dgm:pt>
    <dgm:pt modelId="{11B82329-7629-4312-BBE8-EEE180F80859}" type="sibTrans" cxnId="{B54399E4-8236-493B-AE87-E334948DF5B8}">
      <dgm:prSet/>
      <dgm:spPr/>
      <dgm:t>
        <a:bodyPr/>
        <a:lstStyle/>
        <a:p>
          <a:endParaRPr lang="th-TH"/>
        </a:p>
      </dgm:t>
    </dgm:pt>
    <dgm:pt modelId="{73BCE9F5-F75B-4107-AE49-2E73AE4D0E86}">
      <dgm:prSet phldrT="[Text]"/>
      <dgm:spPr/>
      <dgm:t>
        <a:bodyPr/>
        <a:lstStyle/>
        <a:p>
          <a:r>
            <a:rPr lang="th-TH" b="1" dirty="0" smtClean="0">
              <a:solidFill>
                <a:srgbClr val="00B050"/>
              </a:solidFill>
            </a:rPr>
            <a:t>ศิลปะการประพันธ์</a:t>
          </a:r>
          <a:endParaRPr lang="th-TH" b="1" dirty="0">
            <a:solidFill>
              <a:srgbClr val="00B050"/>
            </a:solidFill>
          </a:endParaRPr>
        </a:p>
      </dgm:t>
    </dgm:pt>
    <dgm:pt modelId="{4EAF3DDB-0526-4FB4-8C71-755C527E0765}" type="parTrans" cxnId="{C52C1DD1-7EE3-4C43-95CD-834B3EB7653F}">
      <dgm:prSet/>
      <dgm:spPr/>
      <dgm:t>
        <a:bodyPr/>
        <a:lstStyle/>
        <a:p>
          <a:endParaRPr lang="th-TH"/>
        </a:p>
      </dgm:t>
    </dgm:pt>
    <dgm:pt modelId="{04491C14-BE81-465B-A976-BCAA18EA25CF}" type="sibTrans" cxnId="{C52C1DD1-7EE3-4C43-95CD-834B3EB7653F}">
      <dgm:prSet/>
      <dgm:spPr/>
      <dgm:t>
        <a:bodyPr/>
        <a:lstStyle/>
        <a:p>
          <a:endParaRPr lang="th-TH"/>
        </a:p>
      </dgm:t>
    </dgm:pt>
    <dgm:pt modelId="{FF9954A7-C387-4871-B8F1-4BA340AAC182}" type="pres">
      <dgm:prSet presAssocID="{50CE6DA6-654E-430A-B45D-6784EB0067B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5B89AFA-F8DE-4BCE-9BDE-59DABF9B8F4F}" type="pres">
      <dgm:prSet presAssocID="{50CE6DA6-654E-430A-B45D-6784EB0067B2}" presName="divider" presStyleLbl="fgShp" presStyleIdx="0" presStyleCnt="1"/>
      <dgm:spPr/>
    </dgm:pt>
    <dgm:pt modelId="{B2BC6CF5-1C55-42D2-AF29-81AB803414EB}" type="pres">
      <dgm:prSet presAssocID="{4D66AD7B-3E76-40FD-A16D-E9C8D0330E20}" presName="downArrow" presStyleLbl="node1" presStyleIdx="0" presStyleCnt="2"/>
      <dgm:spPr/>
    </dgm:pt>
    <dgm:pt modelId="{FABFBE0B-3C84-4D55-952B-D161BAD9A8BE}" type="pres">
      <dgm:prSet presAssocID="{4D66AD7B-3E76-40FD-A16D-E9C8D0330E20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52DF3F-DD0C-4F3D-9B56-F7CC1037A2FA}" type="pres">
      <dgm:prSet presAssocID="{73BCE9F5-F75B-4107-AE49-2E73AE4D0E86}" presName="upArrow" presStyleLbl="node1" presStyleIdx="1" presStyleCnt="2"/>
      <dgm:spPr/>
    </dgm:pt>
    <dgm:pt modelId="{07EB8D3C-943F-442D-ABC3-821BE27DDBDC}" type="pres">
      <dgm:prSet presAssocID="{73BCE9F5-F75B-4107-AE49-2E73AE4D0E8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0A22ED5-20F4-4F0C-A84A-785B56D72942}" type="presOf" srcId="{50CE6DA6-654E-430A-B45D-6784EB0067B2}" destId="{FF9954A7-C387-4871-B8F1-4BA340AAC182}" srcOrd="0" destOrd="0" presId="urn:microsoft.com/office/officeart/2005/8/layout/arrow3"/>
    <dgm:cxn modelId="{C52C1DD1-7EE3-4C43-95CD-834B3EB7653F}" srcId="{50CE6DA6-654E-430A-B45D-6784EB0067B2}" destId="{73BCE9F5-F75B-4107-AE49-2E73AE4D0E86}" srcOrd="1" destOrd="0" parTransId="{4EAF3DDB-0526-4FB4-8C71-755C527E0765}" sibTransId="{04491C14-BE81-465B-A976-BCAA18EA25CF}"/>
    <dgm:cxn modelId="{56920C11-2B24-430F-AFF9-8510179F7FD4}" type="presOf" srcId="{4D66AD7B-3E76-40FD-A16D-E9C8D0330E20}" destId="{FABFBE0B-3C84-4D55-952B-D161BAD9A8BE}" srcOrd="0" destOrd="0" presId="urn:microsoft.com/office/officeart/2005/8/layout/arrow3"/>
    <dgm:cxn modelId="{B54399E4-8236-493B-AE87-E334948DF5B8}" srcId="{50CE6DA6-654E-430A-B45D-6784EB0067B2}" destId="{4D66AD7B-3E76-40FD-A16D-E9C8D0330E20}" srcOrd="0" destOrd="0" parTransId="{D38255C6-C44E-447F-BA3B-B0FEEA8B4639}" sibTransId="{11B82329-7629-4312-BBE8-EEE180F80859}"/>
    <dgm:cxn modelId="{E1A4575E-EF17-41B3-8AA8-B9E6582610F6}" type="presOf" srcId="{73BCE9F5-F75B-4107-AE49-2E73AE4D0E86}" destId="{07EB8D3C-943F-442D-ABC3-821BE27DDBDC}" srcOrd="0" destOrd="0" presId="urn:microsoft.com/office/officeart/2005/8/layout/arrow3"/>
    <dgm:cxn modelId="{130A8E38-F6AD-405D-89D8-9AF30335EA8B}" type="presParOf" srcId="{FF9954A7-C387-4871-B8F1-4BA340AAC182}" destId="{15B89AFA-F8DE-4BCE-9BDE-59DABF9B8F4F}" srcOrd="0" destOrd="0" presId="urn:microsoft.com/office/officeart/2005/8/layout/arrow3"/>
    <dgm:cxn modelId="{C2972F01-547E-48B5-8395-5F201BAAD612}" type="presParOf" srcId="{FF9954A7-C387-4871-B8F1-4BA340AAC182}" destId="{B2BC6CF5-1C55-42D2-AF29-81AB803414EB}" srcOrd="1" destOrd="0" presId="urn:microsoft.com/office/officeart/2005/8/layout/arrow3"/>
    <dgm:cxn modelId="{6B38BA4C-8E26-4876-8063-E56E31189CEE}" type="presParOf" srcId="{FF9954A7-C387-4871-B8F1-4BA340AAC182}" destId="{FABFBE0B-3C84-4D55-952B-D161BAD9A8BE}" srcOrd="2" destOrd="0" presId="urn:microsoft.com/office/officeart/2005/8/layout/arrow3"/>
    <dgm:cxn modelId="{C5A1AC12-50E1-4EF1-8549-EE5BB47FFF47}" type="presParOf" srcId="{FF9954A7-C387-4871-B8F1-4BA340AAC182}" destId="{FC52DF3F-DD0C-4F3D-9B56-F7CC1037A2FA}" srcOrd="3" destOrd="0" presId="urn:microsoft.com/office/officeart/2005/8/layout/arrow3"/>
    <dgm:cxn modelId="{109F4A51-A8E5-4CC2-BBB8-56BA65B82B80}" type="presParOf" srcId="{FF9954A7-C387-4871-B8F1-4BA340AAC182}" destId="{07EB8D3C-943F-442D-ABC3-821BE27DDBD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6F950A-32AD-45B1-AC1B-F104F1A46737}">
      <dsp:nvSpPr>
        <dsp:cNvPr id="0" name=""/>
        <dsp:cNvSpPr/>
      </dsp:nvSpPr>
      <dsp:spPr>
        <a:xfrm>
          <a:off x="2838561" y="1275"/>
          <a:ext cx="2476276" cy="12381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คุณค่าด้านเนื้อหา</a:t>
          </a:r>
          <a:endParaRPr lang="th-TH" sz="3200" kern="1200" dirty="0"/>
        </a:p>
      </dsp:txBody>
      <dsp:txXfrm>
        <a:off x="2838561" y="1275"/>
        <a:ext cx="2476276" cy="1238138"/>
      </dsp:txXfrm>
    </dsp:sp>
    <dsp:sp modelId="{A92DCC54-B512-40DC-BB59-1EB127F595B8}">
      <dsp:nvSpPr>
        <dsp:cNvPr id="0" name=""/>
        <dsp:cNvSpPr/>
      </dsp:nvSpPr>
      <dsp:spPr>
        <a:xfrm rot="3600000">
          <a:off x="4453915" y="2174100"/>
          <a:ext cx="1289885" cy="43334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 rot="3600000">
        <a:off x="4453915" y="2174100"/>
        <a:ext cx="1289885" cy="433348"/>
      </dsp:txXfrm>
    </dsp:sp>
    <dsp:sp modelId="{17D89617-DD83-4CA4-8C5E-C240C53062DB}">
      <dsp:nvSpPr>
        <dsp:cNvPr id="0" name=""/>
        <dsp:cNvSpPr/>
      </dsp:nvSpPr>
      <dsp:spPr>
        <a:xfrm>
          <a:off x="4882878" y="3542135"/>
          <a:ext cx="2476276" cy="12381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คุณค่าด้านวรรณศิลป์</a:t>
          </a:r>
          <a:endParaRPr lang="th-TH" sz="3200" kern="1200" dirty="0"/>
        </a:p>
      </dsp:txBody>
      <dsp:txXfrm>
        <a:off x="4882878" y="3542135"/>
        <a:ext cx="2476276" cy="1238138"/>
      </dsp:txXfrm>
    </dsp:sp>
    <dsp:sp modelId="{8BCF93DB-22F3-4449-A001-7AC4B74E6EEF}">
      <dsp:nvSpPr>
        <dsp:cNvPr id="0" name=""/>
        <dsp:cNvSpPr/>
      </dsp:nvSpPr>
      <dsp:spPr>
        <a:xfrm rot="10800000">
          <a:off x="3431757" y="3944530"/>
          <a:ext cx="1289885" cy="43334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 rot="10800000">
        <a:off x="3431757" y="3944530"/>
        <a:ext cx="1289885" cy="433348"/>
      </dsp:txXfrm>
    </dsp:sp>
    <dsp:sp modelId="{FB2FC7A6-B71C-4C6B-BCD8-4039D1E10050}">
      <dsp:nvSpPr>
        <dsp:cNvPr id="0" name=""/>
        <dsp:cNvSpPr/>
      </dsp:nvSpPr>
      <dsp:spPr>
        <a:xfrm>
          <a:off x="794245" y="3542135"/>
          <a:ext cx="2476276" cy="12381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คุณค่าด้านสังคมและวัฒนธรรม</a:t>
          </a:r>
          <a:endParaRPr lang="th-TH" sz="3200" kern="1200" dirty="0"/>
        </a:p>
      </dsp:txBody>
      <dsp:txXfrm>
        <a:off x="794245" y="3542135"/>
        <a:ext cx="2476276" cy="1238138"/>
      </dsp:txXfrm>
    </dsp:sp>
    <dsp:sp modelId="{10BB20EE-44DE-4773-85C8-90034BFB00D4}">
      <dsp:nvSpPr>
        <dsp:cNvPr id="0" name=""/>
        <dsp:cNvSpPr/>
      </dsp:nvSpPr>
      <dsp:spPr>
        <a:xfrm rot="18000000">
          <a:off x="2409599" y="2174100"/>
          <a:ext cx="1289885" cy="43334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 rot="18000000">
        <a:off x="2409599" y="2174100"/>
        <a:ext cx="1289885" cy="4333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3ED61-974E-411C-B5B2-3EE60A3EFD12}">
      <dsp:nvSpPr>
        <dsp:cNvPr id="0" name=""/>
        <dsp:cNvSpPr/>
      </dsp:nvSpPr>
      <dsp:spPr>
        <a:xfrm>
          <a:off x="448277" y="1733"/>
          <a:ext cx="3455640" cy="20733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000" kern="1200" dirty="0" smtClean="0"/>
            <a:t>๑. โครงเรื่อง</a:t>
          </a:r>
          <a:endParaRPr lang="th-TH" sz="6000" kern="1200" dirty="0"/>
        </a:p>
      </dsp:txBody>
      <dsp:txXfrm>
        <a:off x="448277" y="1733"/>
        <a:ext cx="3455640" cy="2073384"/>
      </dsp:txXfrm>
    </dsp:sp>
    <dsp:sp modelId="{05776F90-145C-4E57-B852-2EE9C0597A20}">
      <dsp:nvSpPr>
        <dsp:cNvPr id="0" name=""/>
        <dsp:cNvSpPr/>
      </dsp:nvSpPr>
      <dsp:spPr>
        <a:xfrm>
          <a:off x="4249482" y="1733"/>
          <a:ext cx="3455640" cy="2073384"/>
        </a:xfrm>
        <a:prstGeom prst="rect">
          <a:avLst/>
        </a:prstGeom>
        <a:solidFill>
          <a:schemeClr val="accent4">
            <a:hueOff val="2494993"/>
            <a:satOff val="-13796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000" kern="1200" dirty="0" smtClean="0"/>
            <a:t>๒. ตัวละคร</a:t>
          </a:r>
          <a:endParaRPr lang="th-TH" sz="6000" kern="1200" dirty="0"/>
        </a:p>
      </dsp:txBody>
      <dsp:txXfrm>
        <a:off x="4249482" y="1733"/>
        <a:ext cx="3455640" cy="2073384"/>
      </dsp:txXfrm>
    </dsp:sp>
    <dsp:sp modelId="{333DD3AA-848C-45B0-99C3-FF135F48F527}">
      <dsp:nvSpPr>
        <dsp:cNvPr id="0" name=""/>
        <dsp:cNvSpPr/>
      </dsp:nvSpPr>
      <dsp:spPr>
        <a:xfrm>
          <a:off x="448277" y="2420682"/>
          <a:ext cx="3455640" cy="2073384"/>
        </a:xfrm>
        <a:prstGeom prst="rect">
          <a:avLst/>
        </a:prstGeom>
        <a:solidFill>
          <a:schemeClr val="accent4">
            <a:hueOff val="4989986"/>
            <a:satOff val="-2759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000" kern="1200" dirty="0" smtClean="0"/>
            <a:t>๓. ฉาก</a:t>
          </a:r>
          <a:endParaRPr lang="th-TH" sz="6000" kern="1200" dirty="0"/>
        </a:p>
      </dsp:txBody>
      <dsp:txXfrm>
        <a:off x="448277" y="2420682"/>
        <a:ext cx="3455640" cy="2073384"/>
      </dsp:txXfrm>
    </dsp:sp>
    <dsp:sp modelId="{D7D29AE2-AA93-4F4B-A062-D9C272680018}">
      <dsp:nvSpPr>
        <dsp:cNvPr id="0" name=""/>
        <dsp:cNvSpPr/>
      </dsp:nvSpPr>
      <dsp:spPr>
        <a:xfrm>
          <a:off x="4249482" y="2420682"/>
          <a:ext cx="3455640" cy="2073384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000" kern="1200" dirty="0" smtClean="0"/>
            <a:t>๔. แก่นเรื่อง</a:t>
          </a:r>
          <a:endParaRPr lang="th-TH" sz="6000" kern="1200" dirty="0"/>
        </a:p>
      </dsp:txBody>
      <dsp:txXfrm>
        <a:off x="4249482" y="2420682"/>
        <a:ext cx="3455640" cy="20733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91CD00-4F11-4AA2-BC86-60159BC1FB52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B0EFD-40AF-4C04-A8AB-C5C458D3B653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นายล้ำ</a:t>
          </a:r>
          <a:endParaRPr lang="th-TH" sz="3600" b="1" kern="1200" dirty="0"/>
        </a:p>
      </dsp:txBody>
      <dsp:txXfrm>
        <a:off x="304800" y="6459"/>
        <a:ext cx="4267200" cy="915120"/>
      </dsp:txXfrm>
    </dsp:sp>
    <dsp:sp modelId="{CD1E585A-8059-465F-B616-C1398FC9DE56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2EDD2-10C4-4251-9EEE-95BAD80526CB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พระยา</a:t>
          </a:r>
          <a:r>
            <a:rPr lang="th-TH" sz="3600" b="1" kern="1200" dirty="0" err="1" smtClean="0"/>
            <a:t>ภักดีนฤ</a:t>
          </a:r>
          <a:r>
            <a:rPr lang="th-TH" sz="3600" b="1" kern="1200" dirty="0" smtClean="0"/>
            <a:t>นาถ</a:t>
          </a:r>
          <a:endParaRPr lang="th-TH" sz="3600" b="1" kern="1200" dirty="0"/>
        </a:p>
      </dsp:txBody>
      <dsp:txXfrm>
        <a:off x="304800" y="1412619"/>
        <a:ext cx="4267200" cy="915120"/>
      </dsp:txXfrm>
    </dsp:sp>
    <dsp:sp modelId="{204AFA22-8C66-4987-906F-F87B1DB2141E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EADEC-520C-494B-84B4-8D5182A9C770}">
      <dsp:nvSpPr>
        <dsp:cNvPr id="0" name=""/>
        <dsp:cNvSpPr/>
      </dsp:nvSpPr>
      <dsp:spPr>
        <a:xfrm>
          <a:off x="216023" y="2880321"/>
          <a:ext cx="4267200" cy="915120"/>
        </a:xfrm>
        <a:prstGeom prst="round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แม่ลออ</a:t>
          </a:r>
          <a:endParaRPr lang="th-TH" sz="3600" b="1" kern="1200" dirty="0"/>
        </a:p>
      </dsp:txBody>
      <dsp:txXfrm>
        <a:off x="216023" y="2880321"/>
        <a:ext cx="4267200" cy="915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B89AFA-F8DE-4BCE-9BDE-59DABF9B8F4F}">
      <dsp:nvSpPr>
        <dsp:cNvPr id="0" name=""/>
        <dsp:cNvSpPr/>
      </dsp:nvSpPr>
      <dsp:spPr>
        <a:xfrm rot="21300000">
          <a:off x="25020" y="1783921"/>
          <a:ext cx="8103358" cy="92795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C6CF5-1C55-42D2-AF29-81AB803414EB}">
      <dsp:nvSpPr>
        <dsp:cNvPr id="0" name=""/>
        <dsp:cNvSpPr/>
      </dsp:nvSpPr>
      <dsp:spPr>
        <a:xfrm>
          <a:off x="978408" y="224790"/>
          <a:ext cx="2446020" cy="17983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FBE0B-3C84-4D55-952B-D161BAD9A8BE}">
      <dsp:nvSpPr>
        <dsp:cNvPr id="0" name=""/>
        <dsp:cNvSpPr/>
      </dsp:nvSpPr>
      <dsp:spPr>
        <a:xfrm>
          <a:off x="4321302" y="0"/>
          <a:ext cx="2609088" cy="18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>
              <a:solidFill>
                <a:srgbClr val="FFCC00"/>
              </a:solidFill>
            </a:rPr>
            <a:t>ลักษณะการประพันธ์</a:t>
          </a:r>
          <a:endParaRPr lang="th-TH" sz="4300" b="1" kern="1200" dirty="0">
            <a:solidFill>
              <a:srgbClr val="FFCC00"/>
            </a:solidFill>
          </a:endParaRPr>
        </a:p>
      </dsp:txBody>
      <dsp:txXfrm>
        <a:off x="4321302" y="0"/>
        <a:ext cx="2609088" cy="1888236"/>
      </dsp:txXfrm>
    </dsp:sp>
    <dsp:sp modelId="{FC52DF3F-DD0C-4F3D-9B56-F7CC1037A2FA}">
      <dsp:nvSpPr>
        <dsp:cNvPr id="0" name=""/>
        <dsp:cNvSpPr/>
      </dsp:nvSpPr>
      <dsp:spPr>
        <a:xfrm>
          <a:off x="4728971" y="2472690"/>
          <a:ext cx="2446020" cy="17983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B8D3C-943F-442D-ABC3-821BE27DDBDC}">
      <dsp:nvSpPr>
        <dsp:cNvPr id="0" name=""/>
        <dsp:cNvSpPr/>
      </dsp:nvSpPr>
      <dsp:spPr>
        <a:xfrm>
          <a:off x="1223010" y="2607564"/>
          <a:ext cx="2609088" cy="18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300" b="1" kern="1200" dirty="0" smtClean="0">
              <a:solidFill>
                <a:srgbClr val="00B050"/>
              </a:solidFill>
            </a:rPr>
            <a:t>ศิลปะการประพันธ์</a:t>
          </a:r>
          <a:endParaRPr lang="th-TH" sz="4300" b="1" kern="1200" dirty="0">
            <a:solidFill>
              <a:srgbClr val="00B050"/>
            </a:solidFill>
          </a:endParaRPr>
        </a:p>
      </dsp:txBody>
      <dsp:txXfrm>
        <a:off x="1223010" y="2607564"/>
        <a:ext cx="2609088" cy="188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E04233-E343-4D30-8C7C-8E1C75AEB7AE}" type="datetimeFigureOut">
              <a:rPr lang="th-TH" smtClean="0"/>
              <a:pPr/>
              <a:t>15/07/57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56F9C0-DDAA-47DB-81BB-FA98F191D92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pecial%20Teacher%20(&#3626;&#3634;&#3608;&#3636;&#3605;&#3626;&#3623;&#3609;&#3609;&#3633;&#3609;)\&#3648;&#3607;&#3629;&#3617;%201-57\ppt%20&#3617;.3%20(1-57)\6.%20&#3648;&#3627;&#3655;&#3609;&#3649;&#3585;&#3656;&#3621;&#3641;&#3585;\&#3610;&#3607;&#3621;&#3632;&#3588;&#3619;&#3614;&#3641;&#3604;%20&#3648;&#3627;&#3655;&#3609;&#3649;&#3585;&#3656;&#3621;&#3641;&#3585;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272808" cy="2520280"/>
          </a:xfrm>
        </p:spPr>
        <p:txBody>
          <a:bodyPr>
            <a:noAutofit/>
          </a:bodyPr>
          <a:lstStyle/>
          <a:p>
            <a:pPr algn="ctr"/>
            <a:r>
              <a:rPr lang="th-TH" sz="8000" b="1" dirty="0"/>
              <a:t>บทละคร</a:t>
            </a:r>
            <a:r>
              <a:rPr lang="th-TH" sz="8000" b="1" dirty="0" smtClean="0"/>
              <a:t>พูด</a:t>
            </a:r>
            <a:br>
              <a:rPr lang="th-TH" sz="8000" b="1" dirty="0" smtClean="0"/>
            </a:br>
            <a:r>
              <a:rPr lang="th-TH" sz="8000" b="1" dirty="0" smtClean="0"/>
              <a:t>เรื่องเห็น</a:t>
            </a:r>
            <a:r>
              <a:rPr lang="th-TH" sz="8000" b="1" dirty="0"/>
              <a:t>แก่ลูก</a:t>
            </a:r>
            <a:r>
              <a:rPr lang="th-TH" sz="4800" b="1" dirty="0"/>
              <a:t>	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“ พระขรรค์เพชร ”</a:t>
            </a:r>
            <a:endParaRPr lang="th-TH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6672"/>
            <a:ext cx="8153400" cy="6048672"/>
          </a:xfrm>
        </p:spPr>
        <p:txBody>
          <a:bodyPr>
            <a:normAutofit fontScale="92500" lnSpcReduction="10000"/>
          </a:bodyPr>
          <a:lstStyle/>
          <a:p>
            <a:pPr algn="thaiDist">
              <a:buNone/>
            </a:pPr>
            <a:r>
              <a:rPr lang="th-TH" sz="3200" dirty="0" smtClean="0"/>
              <a:t>		ซึ่งพระยา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นาถไม่พอใจเป็นอย่างยิ่ง เพราะกลัวว่าแม่ลออจะมัวหมองเนื่องจากมีพ่อเป็นคนขี้คุก จึงเสนอเงินให้นายล้ำตามที่นายล้ำต้องการ  แต่นายล้ำไม่ยอมจึงเกิดการทะเลาะกันอย่างรุนแรง    </a:t>
            </a:r>
          </a:p>
          <a:p>
            <a:pPr algn="thaiDist">
              <a:buNone/>
            </a:pPr>
            <a:r>
              <a:rPr lang="th-TH" sz="3200" dirty="0" smtClean="0"/>
              <a:t>		แต่พอดีแม่ลออกลับมาจากข้างนอก เรื่องทุกอย่างจึงสงบลง เมื่อพบหน้าแม่ลออนายล้ำแนะนำตนว่าเป็นเพื่อนเก่าของพระยาภักดี แม่ลออคิดว่านายล้ำคงรู้จักพ่อและแม่ของตน จึงถามถึงเรื่องราวของพ่อแม่ตน ที่เสียชีวิตไปแล้ว  </a:t>
            </a:r>
          </a:p>
          <a:p>
            <a:pPr algn="thaiDist">
              <a:buNone/>
            </a:pPr>
            <a:r>
              <a:rPr lang="th-TH" sz="3200" dirty="0" smtClean="0"/>
              <a:t>		นายล้ำเห็นความอ่อนหวานของแม่ลออที่พูดถึงพ่อแม่ของตน และแม่ลออยืนยันว่า ถ้าใครมาบอกว่าพ่อของตนเป็นคนไม่ดีก็จะไม่เชื่อเด็ดขาด เนื่องจากดูรูปแล้ว แม่ลออเชื่อว่าพ่อของตนต้องเป็นคนดี นายล้ำจึงสำนึกได้ และไม่อยากทำลายภาพของพ่อในความรู้สึกที่ดีของแม่ลออ จึงลากลับไปโดยไม่ได้แสดงตนว่าเป็นพ่อ 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นาถจึงให้เงินแก่นายล้ำเพื่อไปลงทุนประกอบอาชีพและได้มอบรูปถ่ายแม่ลออแก่นายล้ำรูปหนึ่ง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“ เห็นแก่ลูก ”</a:t>
            </a:r>
            <a:endParaRPr lang="th-TH" sz="5400" b="1" dirty="0"/>
          </a:p>
        </p:txBody>
      </p:sp>
      <p:pic>
        <p:nvPicPr>
          <p:cNvPr id="4" name="บทละครพูด เห็นแก่ลูก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628800"/>
            <a:ext cx="8280920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ความเห็นแก่ลูกของนายล้ำ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997152"/>
          </a:xfrm>
        </p:spPr>
        <p:txBody>
          <a:bodyPr/>
          <a:lstStyle/>
          <a:p>
            <a:pPr marL="514350" indent="-514350"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เมื่อ</a:t>
            </a:r>
            <a:r>
              <a:rPr lang="th-TH" sz="3200" dirty="0" smtClean="0"/>
              <a:t>นายล้ำได้พบกับแม่ลออครั้งแรก “ความเห็นแก่ตัว” จึงแปรเปลี่ยนเป็น “ความเห็นแก่ลูก” เพราะนายล้ำได้รับรู้ถึงความรู้สึกของแม่ลออที่มีต่อตนในฐานะที่เป็นผู้ให้กำเนิดที่ทั้งรักและภาคภูมิใจในตัวบิดาแท้ๆแม้จะไม่เคยพบกันมาก่อน จึงทำให้นายล้ำเกิดความละอายใจ รู้สึกผิดชอบชั่วดี และยอมพ่ายแพ้แก่ความรักของแม่ลออ</a:t>
            </a:r>
          </a:p>
          <a:p>
            <a:pPr algn="thaiDist">
              <a:buNone/>
            </a:pPr>
            <a:r>
              <a:rPr lang="th-TH" sz="3200" dirty="0" smtClean="0"/>
              <a:t>		นายล้ำจึงมอบความรักของพ่อตอบแทนกลับไปให้แม่ลออโดยไม่เปิดเผยตัวว่าตนเองเป็นบิดาแท้ๆ เพื่อให้แม่ลออได้มีชีวิตที่สุขสบายและไม่เป็นที่รังเกียจของสังคม</a:t>
            </a:r>
          </a:p>
          <a:p>
            <a:pPr algn="thaiDist"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ความเห็นแก่ลูกของพระยา</a:t>
            </a:r>
            <a:r>
              <a:rPr lang="th-TH" b="1" dirty="0" err="1" smtClean="0"/>
              <a:t>ภักดีนฤ</a:t>
            </a:r>
            <a:r>
              <a:rPr lang="th-TH" b="1" dirty="0" smtClean="0"/>
              <a:t>นาถ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“ความเห็นแก่ลูก” ของพระยา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 เริ่มขึ้นเมื่อนายล้ำต้องการแสดงตัวว่าเป็นพ่อแท้ๆของแม่ลออ </a:t>
            </a:r>
          </a:p>
          <a:p>
            <a:pPr algn="thaiDist">
              <a:buNone/>
            </a:pPr>
            <a:r>
              <a:rPr lang="th-TH" sz="3200" dirty="0" smtClean="0"/>
              <a:t>		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นาถจึงขัดขวางทุกวิถีทาง เพราะกลัวแม่ลออจะอับอายขายหน้าและถูกคนในสังคมรังเกียจจึงยอมจ่ายเงินก้อนใหญ่เพื่อปิดปากนายล้ำ และเมื่อนายล้ำไม่ยอมรับเงินก็ยอมที่จะใช้กำลังต่อสู้  เพื่อแสดงให้เห็นว่า พ่อบุตรธรรมก็รักบุตรบุญธรรมได้มากกว่าหรือเท่ากับบิดาบังเกิดเกล้า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40160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 smtClean="0"/>
              <a:t>คุณค่าความงามบทละครพูดเรื่องเห็นแก่ลูก</a:t>
            </a:r>
            <a:endParaRPr lang="th-TH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6F950A-32AD-45B1-AC1B-F104F1A4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16F950A-32AD-45B1-AC1B-F104F1A46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2DCC54-B512-40DC-BB59-1EB127F59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92DCC54-B512-40DC-BB59-1EB127F59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D89617-DD83-4CA4-8C5E-C240C5306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7D89617-DD83-4CA4-8C5E-C240C53062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CF93DB-22F3-4449-A001-7AC4B74E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BCF93DB-22F3-4449-A001-7AC4B74E6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2FC7A6-B71C-4C6B-BCD8-4039D1E10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B2FC7A6-B71C-4C6B-BCD8-4039D1E10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BB20EE-44DE-4773-85C8-90034BFB0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0BB20EE-44DE-4773-85C8-90034BFB0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/>
              <a:t>คุณค่าด้านเนื้อหา</a:t>
            </a:r>
            <a:endParaRPr lang="th-TH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73ED61-974E-411C-B5B2-3EE60A3EF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973ED61-974E-411C-B5B2-3EE60A3EFD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776F90-145C-4E57-B852-2EE9C0597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5776F90-145C-4E57-B852-2EE9C0597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DD3AA-848C-45B0-99C3-FF135F48F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33DD3AA-848C-45B0-99C3-FF135F48F5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D29AE2-AA93-4F4B-A062-D9C272680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7D29AE2-AA93-4F4B-A062-D9C272680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๑. โครงเรื่อง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-320040" algn="thaiDi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th-TH" sz="3200" dirty="0" smtClean="0"/>
              <a:t>บท</a:t>
            </a:r>
            <a:r>
              <a:rPr lang="th-TH" sz="3200" dirty="0" smtClean="0"/>
              <a:t>ละครพูดนี้มีความยาว ๑ องก์  </a:t>
            </a:r>
            <a:endParaRPr lang="th-TH" sz="3200" dirty="0" smtClean="0"/>
          </a:p>
          <a:p>
            <a:pPr marL="320040" lvl="1" indent="-320040" algn="thaiDi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th-TH" sz="3200" dirty="0" smtClean="0"/>
              <a:t>เริ่ม</a:t>
            </a:r>
            <a:r>
              <a:rPr lang="th-TH" sz="3200" dirty="0" smtClean="0"/>
              <a:t>เรื่องด้วยนายล้ำผู้เคยทุจริตต่อหน้าที่จนไปติดคุกกลับมา</a:t>
            </a:r>
            <a:r>
              <a:rPr lang="th-TH" sz="3200" dirty="0" smtClean="0"/>
              <a:t>หา    พระ</a:t>
            </a:r>
            <a:r>
              <a:rPr lang="th-TH" sz="3200" dirty="0" smtClean="0"/>
              <a:t>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นาถเพื่อทวงสิทธิ์ความเป็นบิดา</a:t>
            </a:r>
            <a:r>
              <a:rPr lang="th-TH" sz="3200" dirty="0" smtClean="0"/>
              <a:t>ของแม่</a:t>
            </a:r>
            <a:r>
              <a:rPr lang="th-TH" sz="3200" dirty="0" smtClean="0"/>
              <a:t>ลออ ซึ่งปัจจุบันพระยา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นาถได้ชุบเลี้ยงเหมือนบุตรีและกำลังจะแต่งงาน </a:t>
            </a:r>
            <a:r>
              <a:rPr lang="th-TH" sz="3200" dirty="0" smtClean="0"/>
              <a:t> พระ</a:t>
            </a:r>
            <a:r>
              <a:rPr lang="th-TH" sz="3200" dirty="0" smtClean="0"/>
              <a:t>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นาถเกรงว่าแม่ลออจะเสื่อมเสียและต้องทุกข์ใจจึงพยายามกีดกัน เมื่อนายล้ำได้พบแม่ลออ ความดีและภาพที่แสนดีในใจของแม่ลออ ทำให้นายล้ำสำนึกได้และยอมจากไปโดยไม่เปิดเผยตัวตน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๒. ตัวละคร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	</a:t>
            </a:r>
            <a:endParaRPr lang="th-TH" sz="36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75656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/>
              <a:t>นายล้ำ (ทิพเดชะ)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ชายวัยกลางคนอายุราว ๔๐ ปี</a:t>
            </a:r>
          </a:p>
          <a:p>
            <a:pPr algn="thaiDist"/>
            <a:r>
              <a:rPr lang="th-TH" sz="3200" dirty="0" smtClean="0"/>
              <a:t>เป็นคนที่ดื่มเหล้าจัดจึงทำให้มีใบหน้าเหี่ยวย่นแก่กว่าวัย ผมหงอกขาว แต่งตัวปอนๆ ไม่ได้ประกอบอาชีพ และเคยได้รับโทษติดคุกถึง ๑๐ ปี เพราะขายฝิ่น</a:t>
            </a:r>
          </a:p>
          <a:p>
            <a:pPr algn="thaiDist"/>
            <a:r>
              <a:rPr lang="th-TH" sz="3200" dirty="0" smtClean="0"/>
              <a:t>มีภรรยาชื่อแม่นวล (เสียชีวิตแล้ว) และมีลูกสาว ๑ คนชื่อแม่ลออ</a:t>
            </a:r>
            <a:endParaRPr lang="th-TH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th-TH" sz="4800" b="1" dirty="0" smtClean="0"/>
              <a:t>พระยา</a:t>
            </a:r>
            <a:r>
              <a:rPr lang="th-TH" sz="4800" b="1" dirty="0" err="1" smtClean="0"/>
              <a:t>ภักดีนฤ</a:t>
            </a:r>
            <a:r>
              <a:rPr lang="th-TH" sz="4800" b="1" dirty="0" smtClean="0"/>
              <a:t>นาถ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ชายวัยกลางคนอายุประมาณ ๔๐ ปี</a:t>
            </a:r>
          </a:p>
          <a:p>
            <a:pPr algn="thaiDist"/>
            <a:r>
              <a:rPr lang="th-TH" sz="3200" dirty="0" smtClean="0"/>
              <a:t>มีกิริยาท่าทางสง่างามเหมาะสมกับเป็นขุนนางผู้ใหญ่</a:t>
            </a:r>
          </a:p>
          <a:p>
            <a:r>
              <a:rPr lang="th-TH" sz="3200" dirty="0" smtClean="0"/>
              <a:t>เคยกระทำความผิดเล็กน้อยเกี่ยวกับการฉ้อโกงแต่กลับตัวได้ทันและรับราชการด้วยความซื่อสัตย์จนได้เป็นใหญ่เป็นโต</a:t>
            </a:r>
          </a:p>
          <a:p>
            <a:r>
              <a:rPr lang="th-TH" sz="3200" dirty="0" smtClean="0"/>
              <a:t>เป็นผู้อุปการะเลี้ยงดูแม่ลออด้วยความรักเหมือนลูกสาวแท้ๆของตนจนโต</a:t>
            </a:r>
            <a:endParaRPr lang="th-TH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1714500" cy="2657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พระราชประวัติ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			</a:t>
            </a:r>
            <a:r>
              <a:rPr lang="th-TH" sz="3000" b="1" dirty="0" smtClean="0">
                <a:solidFill>
                  <a:srgbClr val="FF0000"/>
                </a:solidFill>
              </a:rPr>
              <a:t>พระบาทสมเด็จพระมงกุฎเกล้าเจ้าอยู่หัว</a:t>
            </a:r>
          </a:p>
          <a:p>
            <a:pPr>
              <a:buNone/>
            </a:pPr>
            <a:r>
              <a:rPr lang="th-TH" sz="3000" dirty="0" smtClean="0"/>
              <a:t>			(ทรงพระราชนิพนธ์ ใช้พระนามแฝง </a:t>
            </a:r>
            <a:r>
              <a:rPr lang="th-TH" sz="3000" b="1" dirty="0" smtClean="0">
                <a:solidFill>
                  <a:srgbClr val="FF0000"/>
                </a:solidFill>
              </a:rPr>
              <a:t>พระขรรค์เพชร</a:t>
            </a:r>
            <a:r>
              <a:rPr lang="th-TH" sz="3000" dirty="0" smtClean="0"/>
              <a:t>)       </a:t>
            </a:r>
          </a:p>
          <a:p>
            <a:pPr algn="thaiDist">
              <a:buNone/>
            </a:pPr>
            <a:r>
              <a:rPr lang="th-TH" sz="3000" dirty="0" smtClean="0"/>
              <a:t>			ทรง</a:t>
            </a:r>
            <a:r>
              <a:rPr lang="th-TH" sz="2800" dirty="0" smtClean="0"/>
              <a:t>มีพระนามเดิมว่า สมเด็จเจ้าฟ้ามหาวชิราวุธ เป็นพระราชโอรสในพระบาทสมเด็จ พระจุลจอมเกล้าเจ้าอยู่หัว และสมเด็จพระศรีพัชรินทราบรมราชินีนาถ </a:t>
            </a:r>
            <a:r>
              <a:rPr lang="th-TH" sz="2800" b="1" dirty="0" smtClean="0"/>
              <a:t>ทรงพระราชสมภพ เมื่อวันที่ ๒ มกราคม พ.ศ. ๒๔๒๓ </a:t>
            </a:r>
            <a:r>
              <a:rPr lang="th-TH" sz="2800" dirty="0" smtClean="0"/>
              <a:t>เสด็จขึ้นครองราชย์เมื่อ พ.ศ.๒๔๕๓ พระบาทสมเด็จพระมงกุฎเกล้าเจ้าอยู่หัว ทรงเป็นนักปราชญ์ (</a:t>
            </a:r>
            <a:r>
              <a:rPr lang="th-TH" sz="2800" b="1" dirty="0" smtClean="0"/>
              <a:t>ทรงได้รับการถวายพระราชสมัญญาว่า สมเด็จพระมหาธีรราชเจ้า</a:t>
            </a:r>
            <a:r>
              <a:rPr lang="th-TH" sz="2800" dirty="0" smtClean="0"/>
              <a:t>) และทรงเป็น      จิ</a:t>
            </a:r>
            <a:r>
              <a:rPr lang="th-TH" sz="2800" dirty="0" err="1" smtClean="0"/>
              <a:t>นตก</a:t>
            </a:r>
            <a:r>
              <a:rPr lang="th-TH" sz="2800" dirty="0" smtClean="0"/>
              <a:t>วีที่ทรงเชี่ยวชาญทางด้านอักษรศาสตร์โบราณคดี มีพระราชนิพนธ์ร้อยแก้วร้อยกรองทั้งภาษาไทยและอังกฤษ มากกว่า ๒๐๐ เรื่อง ทรงใช้นามแฝงต่างๆกัน เช่น   อัศวพาหุ รามจิตติ ศรีอยุธยา พันแหลม นายแก้วนายขวัญ ฯลฯ พระบาทสมเด็จ</a:t>
            </a:r>
            <a:r>
              <a:rPr lang="th-TH" sz="2800" dirty="0" err="1" smtClean="0"/>
              <a:t>พระมงกฎ</a:t>
            </a:r>
            <a:r>
              <a:rPr lang="th-TH" sz="2800" dirty="0" smtClean="0"/>
              <a:t>เกล้าเจ้าอยู่หัว เสด็จสวรรคตเมื่อ วันที่ ๒๕ พฤศจิกายน พ.ศ. ๒๔๖๘ รวมพระชนมพรรษา ๔๕ พรรษา</a:t>
            </a:r>
            <a:endParaRPr lang="th-TH" sz="30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th-TH" sz="4800" b="1" dirty="0" smtClean="0"/>
              <a:t>แม่ลออ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495800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/>
              <a:t>เป็นบุตรสาวของนายล้ำกับแม่นวล</a:t>
            </a:r>
          </a:p>
          <a:p>
            <a:pPr algn="thaiDist"/>
            <a:r>
              <a:rPr lang="th-TH" sz="3200" dirty="0" smtClean="0"/>
              <a:t>ก่อนที่แม่นวลจะเสียชีวิตได้ยกแม่ลออให้กับพระยา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นาถเลี้ยงดู</a:t>
            </a:r>
          </a:p>
          <a:p>
            <a:pPr algn="thaiDist"/>
            <a:r>
              <a:rPr lang="th-TH" sz="3200" dirty="0" smtClean="0"/>
              <a:t>แม่ลออมีความเคารพรักและบูชาพ่อแท้ๆของตนมาก แม้จะไม่เคยเห็นหน้าก็ตาม เพราะไม่รู้ความจริงว่าพ่อแท้ๆของตนเป็นอย่างไร      รู้แต่เพียงว่าพ่อของตนเสียชีวิตแล้วและเป็นคนดีเลิศทุกๆอย่าง ฉะนั้นแม่ลออจึงมีความรู้สึกที่ดีๆกับนายล้ำมาโดยตลอด</a:t>
            </a:r>
            <a:endParaRPr lang="th-TH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๓. ฉาก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3200" dirty="0" smtClean="0"/>
              <a:t>เหตุการณ์ตามเนื้อเรื่องอยู่ในช่วงยุคสมัยรัชกาลที่ ๖ยศถาบรรดาศักดิ์ของข้าราชการจึงยังคงเรียกขานตามยุคสมัยนั้น </a:t>
            </a:r>
          </a:p>
          <a:p>
            <a:pPr>
              <a:buNone/>
            </a:pPr>
            <a:endParaRPr lang="th-TH" sz="3200" dirty="0" smtClean="0"/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สถานที่  คือ  ห้องหนังสือภายในบ้านของพระยา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๔. แก่นเรื่อง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dirty="0" smtClean="0">
                <a:solidFill>
                  <a:srgbClr val="FF0000"/>
                </a:solidFill>
              </a:rPr>
              <a:t>สำนึกของความเป็นพ่อ และความเสียสละของพ่อที่มีต่อลูก</a:t>
            </a:r>
          </a:p>
          <a:p>
            <a:pPr>
              <a:buNone/>
            </a:pPr>
            <a:r>
              <a:rPr lang="th-TH" sz="3200" dirty="0" smtClean="0"/>
              <a:t>		ไม่ว่าคนผู้นั้นจะเป็นพ่อแท้ๆหรือเป็นเพียงพ่อบุญธรรมก็มีสำนึกของความเป็นพ่อ และมีความเสียสละต่อลูกได้เช่นกัน</a:t>
            </a:r>
          </a:p>
          <a:p>
            <a:endParaRPr lang="th-TH" sz="3200" dirty="0" smtClean="0"/>
          </a:p>
          <a:p>
            <a:pPr algn="thaiDist"/>
            <a:r>
              <a:rPr lang="th-TH" sz="3200" dirty="0" smtClean="0"/>
              <a:t>ดังจะเห็นได้จากพ่อแบบพระยา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นาถและพ่อแบบนายล้ำที่แม้จะเลวร้ายเพียงใด แต่เพื่อลูกแล้วก็สามารถสละความเห็นแก่ตัวได้</a:t>
            </a:r>
          </a:p>
          <a:p>
            <a:pPr lvl="2">
              <a:buNone/>
            </a:pPr>
            <a:r>
              <a:rPr lang="th-TH" sz="3200" dirty="0" smtClean="0"/>
              <a:t>	</a:t>
            </a:r>
          </a:p>
          <a:p>
            <a:pPr lvl="2">
              <a:buNone/>
            </a:pPr>
            <a:endParaRPr lang="th-TH" sz="3200" dirty="0" smtClean="0"/>
          </a:p>
          <a:p>
            <a:pPr lvl="2">
              <a:buNone/>
            </a:pPr>
            <a:endParaRPr lang="th-TH" sz="3200" dirty="0" smtClean="0"/>
          </a:p>
          <a:p>
            <a:pPr lvl="2">
              <a:buNone/>
            </a:pPr>
            <a:endParaRPr lang="th-TH" dirty="0" smtClean="0"/>
          </a:p>
          <a:p>
            <a:pPr lvl="2"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th-TH" sz="4800" b="1" dirty="0" smtClean="0"/>
              <a:t>คุณค่าด้านวรรณศิลป์</a:t>
            </a:r>
            <a:endParaRPr lang="th-TH" sz="4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B89AFA-F8DE-4BCE-9BDE-59DABF9B8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5B89AFA-F8DE-4BCE-9BDE-59DABF9B8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BC6CF5-1C55-42D2-AF29-81AB80341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2BC6CF5-1C55-42D2-AF29-81AB80341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BFBE0B-3C84-4D55-952B-D161BAD9A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FABFBE0B-3C84-4D55-952B-D161BAD9A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52DF3F-DD0C-4F3D-9B56-F7CC1037A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FC52DF3F-DD0C-4F3D-9B56-F7CC1037A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EB8D3C-943F-442D-ABC3-821BE27DD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07EB8D3C-943F-442D-ABC3-821BE27DD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๑. ลักษณะการประพันธ์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ประพันธ์ด้วยรูปแบบของบทละครพูดร้อยแก้ว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๒. ศิลปะการประพันธ์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๑. ใช้ภาษาเข้าใจง่าย</a:t>
            </a:r>
          </a:p>
          <a:p>
            <a:r>
              <a:rPr lang="th-TH" sz="3200" dirty="0" smtClean="0"/>
              <a:t>๒. มีคำอุทานในบทสนทนา</a:t>
            </a:r>
          </a:p>
          <a:p>
            <a:r>
              <a:rPr lang="th-TH" sz="3200" dirty="0" smtClean="0"/>
              <a:t>๓. มีการใช้ภาษาในยุคสมัยนั้น</a:t>
            </a:r>
          </a:p>
          <a:p>
            <a:r>
              <a:rPr lang="th-TH" sz="3200" dirty="0" smtClean="0"/>
              <a:t>๔. มีการใช้คำทับศัพท์ภาษาอังกฤษ</a:t>
            </a:r>
          </a:p>
          <a:p>
            <a:r>
              <a:rPr lang="th-TH" sz="3200" dirty="0" smtClean="0"/>
              <a:t>๕. มีการใช้เครื่องหมายวรรคตอนตามรูปแบบของภาษาอังกฤษ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Autofit/>
          </a:bodyPr>
          <a:lstStyle/>
          <a:p>
            <a:pPr algn="thaiDist"/>
            <a:r>
              <a:rPr lang="th-TH" sz="3200" dirty="0" smtClean="0"/>
              <a:t>๑. สะท้อนให้เห็นถึงวัฒนธรรมการแต่งงานว่า มีการรดน้ำอวยพรจากผู้ใหญ่อันเป็นประเพณีการแต่งงานที่ดีงาม และผู้ใหญ่จะมีของรับไหว้ตามประเพณี</a:t>
            </a:r>
          </a:p>
          <a:p>
            <a:pPr algn="thaiDist"/>
            <a:r>
              <a:rPr lang="th-TH" sz="3200" dirty="0" smtClean="0"/>
              <a:t>๒. ค่านิยมไทย</a:t>
            </a:r>
            <a:r>
              <a:rPr lang="th-TH" sz="3200" dirty="0" smtClean="0"/>
              <a:t>สมัยก่อน สตรี</a:t>
            </a:r>
            <a:r>
              <a:rPr lang="th-TH" sz="3200" dirty="0" smtClean="0"/>
              <a:t>ผู้ดีไม่จำเป็นต้องทำงานนอกบ้านและแต่งงานเมื่ออายุยังน้อย </a:t>
            </a:r>
            <a:endParaRPr lang="th-TH" sz="3200" dirty="0" smtClean="0"/>
          </a:p>
          <a:p>
            <a:pPr algn="thaiDist"/>
            <a:r>
              <a:rPr lang="th-TH" sz="3200" dirty="0" smtClean="0"/>
              <a:t>๓</a:t>
            </a:r>
            <a:r>
              <a:rPr lang="th-TH" sz="3200" dirty="0" smtClean="0"/>
              <a:t>. </a:t>
            </a:r>
            <a:r>
              <a:rPr lang="th-TH" sz="3200" dirty="0" smtClean="0"/>
              <a:t>สังคมไทยสมัยนั้นมีการถ่ายภาพ</a:t>
            </a:r>
          </a:p>
          <a:p>
            <a:pPr algn="thaiDist"/>
            <a:r>
              <a:rPr lang="th-TH" sz="3200" dirty="0" smtClean="0"/>
              <a:t>๔</a:t>
            </a:r>
            <a:r>
              <a:rPr lang="th-TH" sz="3200" dirty="0" smtClean="0"/>
              <a:t>. </a:t>
            </a:r>
            <a:r>
              <a:rPr lang="th-TH" sz="3200" dirty="0" smtClean="0"/>
              <a:t>สังคมไทยยกย่องชื่นชมการทำมาหากินอย่างสุจริต และถ้าทำผิดกฎหมายจะถูกลงโทษ ผู้ที่ไม่ซื่อสัตย์สุจริตทำผิดกฎหมายจะไม่ได้รับการยอมรับในสังคม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1187624" y="260648"/>
            <a:ext cx="6728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คุณค่าด้านสังคมและวัฒนธรรม</a:t>
            </a:r>
            <a:endParaRPr lang="th-TH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ข้อคิดที่ได้จากเรื่อง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3096"/>
          </a:xfrm>
        </p:spPr>
        <p:txBody>
          <a:bodyPr>
            <a:noAutofit/>
          </a:bodyPr>
          <a:lstStyle/>
          <a:p>
            <a:pPr algn="thaiDist"/>
            <a:r>
              <a:rPr lang="th-TH" sz="3200" dirty="0" smtClean="0"/>
              <a:t>๑</a:t>
            </a:r>
            <a:r>
              <a:rPr lang="en-US" sz="3200" dirty="0" smtClean="0"/>
              <a:t>.</a:t>
            </a:r>
            <a:r>
              <a:rPr lang="th-TH" sz="3200" dirty="0" smtClean="0"/>
              <a:t> มนุษย์ทุกคนมีความรักลูก เห็นแก่ลูก และยอมเสียสละเพื่อลูก</a:t>
            </a:r>
          </a:p>
          <a:p>
            <a:pPr algn="thaiDist"/>
            <a:r>
              <a:rPr lang="th-TH" sz="3200" dirty="0" smtClean="0"/>
              <a:t>๒. เมื่อจะเลี้ยงดูผู้ใดควรให้ความรัก ความเมตตา</a:t>
            </a:r>
          </a:p>
          <a:p>
            <a:pPr algn="thaiDist"/>
            <a:r>
              <a:rPr lang="th-TH" sz="3200" dirty="0" smtClean="0"/>
              <a:t>๓. เลือกประกอบอาชีพที่สุจริตและมีความซื่อสัตย์ในหน้าที่ของตน ไม่โลภ ไม่คดโกง</a:t>
            </a:r>
          </a:p>
          <a:p>
            <a:pPr algn="thaiDist"/>
            <a:r>
              <a:rPr lang="th-TH" sz="3200" dirty="0" smtClean="0"/>
              <a:t>๔. ไม่ดื่มสุราและไม่ยุ่งเกี่ยวกับสารเสพย์ติดทุกชนิด</a:t>
            </a:r>
          </a:p>
          <a:p>
            <a:pPr algn="thaiDist"/>
            <a:r>
              <a:rPr lang="th-TH" sz="3200" dirty="0" smtClean="0"/>
              <a:t>๕. ความกตัญญูเป็นเครื่องหมายของคนดี</a:t>
            </a:r>
          </a:p>
          <a:p>
            <a:pPr algn="thaiDist"/>
            <a:r>
              <a:rPr lang="th-TH" sz="3200" dirty="0" smtClean="0"/>
              <a:t>๖. ผู้ที่กระทำผิดแล้วสำนึกตนได้ย่อมได้รับการสรรเสริญ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แบบฝึกหัด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b="1" dirty="0" smtClean="0"/>
              <a:t>	</a:t>
            </a:r>
            <a:r>
              <a:rPr lang="th-TH" sz="3200" b="1" dirty="0" smtClean="0"/>
              <a:t>คำชี้แจง  </a:t>
            </a:r>
            <a:r>
              <a:rPr lang="th-TH" sz="3200" dirty="0" smtClean="0"/>
              <a:t>ให้นักเรียนอ่านบทละครพูดเรื่องเห็นแก่ลูกแล้วจับประเด็น  ดังนี้</a:t>
            </a:r>
            <a:endParaRPr lang="en-US" sz="3200" dirty="0" smtClean="0"/>
          </a:p>
          <a:p>
            <a:pPr algn="thaiDist"/>
            <a:r>
              <a:rPr lang="th-TH" sz="3200" dirty="0" smtClean="0"/>
              <a:t>๑. นักเรียนคิดว่านายล้ำกับพระยา</a:t>
            </a:r>
            <a:r>
              <a:rPr lang="th-TH" sz="3200" dirty="0" err="1" smtClean="0"/>
              <a:t>ภักดีนฤ</a:t>
            </a:r>
            <a:r>
              <a:rPr lang="th-TH" sz="3200" dirty="0" smtClean="0"/>
              <a:t>นาถมีความเห็นแก่ลูกอย่างไร</a:t>
            </a:r>
          </a:p>
          <a:p>
            <a:pPr algn="thaiDist"/>
            <a:r>
              <a:rPr lang="th-TH" sz="3200" dirty="0" smtClean="0"/>
              <a:t>๒. ให้นักเรียนสังเกตการใช้คำอุทานในเรื่องเห็นแก่ลูก และอธิบายว่าในปัจจุบันยังมีการใช้คำอุทานเหล่านี้อยู่อีกหรือไม่ หรือมีการใช้ที่แตกต่างไปจากเดิม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…The End…</a:t>
            </a:r>
            <a:endParaRPr lang="th-TH" sz="48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pd_20090801174139_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628800"/>
            <a:ext cx="3888432" cy="48245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ที่มาของเรื่อง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บทละครพูดมีที่มาจากประเทศทางตะวันตก และเริ่มแพร่หลายในประเทศไทยในรัชกาลพระบาทสมเด็จพระจอมเกล้าเจ้าอยู่หัว แต่ได้รับความนิยมสูงสุดในรัชกาลพระบาทสมเด็จพระมงกุฎเกล้าเจ้าอยู่หัว ซึ่งพระองค์โปรดการละครมาก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en-US" sz="3200" dirty="0" smtClean="0"/>
              <a:t>***</a:t>
            </a:r>
            <a:r>
              <a:rPr lang="th-TH" sz="3200" b="1" dirty="0" smtClean="0">
                <a:solidFill>
                  <a:srgbClr val="FF0000"/>
                </a:solidFill>
              </a:rPr>
              <a:t>บทพระราชนิพนธ์นี้ เป็นบทละครพูดที่พระบาทสมเด็จพระมงกุฎเกล้าเจ้าอยู่หัว ทรงพระราชนิพนธ์ผูกโครงเรื่องด้วยพระปรีชาสามารถของพระองค์ และยังเป็นบทละครพูดภาษาไทยเรื่องแรกอีกด้วย</a:t>
            </a:r>
            <a:r>
              <a:rPr lang="en-US" sz="3200" b="1" dirty="0" smtClean="0"/>
              <a:t>***</a:t>
            </a:r>
            <a:r>
              <a:rPr lang="th-TH" sz="3200" dirty="0" smtClean="0"/>
              <a:t> 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จุดมุ่งหมายในการแต่ง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600" dirty="0" smtClean="0"/>
              <a:t>เพื่อใช้ในการแสดงละครเพื่อความบันเทิงที่แฝงข้อคิดให้เห็นถึงความรัก  ความเสียสละของพ่อที่มีต่อลูก และการดำเนินชีวิตของมนุษย์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ลักษณะคำประพันธ์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ร้อยแก้ว  บทละครพูดขนาดสั้นมีความยาว ๑ องก์และมีฉากเดียว</a:t>
            </a:r>
          </a:p>
          <a:p>
            <a:endParaRPr lang="th-TH" sz="3600" dirty="0" smtClean="0"/>
          </a:p>
          <a:p>
            <a:pPr>
              <a:buNone/>
            </a:pPr>
            <a:r>
              <a:rPr lang="th-TH" sz="3600" dirty="0" smtClean="0"/>
              <a:t>		</a:t>
            </a:r>
            <a:r>
              <a:rPr lang="th-TH" sz="3600" b="1" dirty="0" smtClean="0">
                <a:solidFill>
                  <a:srgbClr val="FF0000"/>
                </a:solidFill>
              </a:rPr>
              <a:t>( องก์ หมายถึง ตอนหนึ่งๆในบทละคร แต่ละตอนอาจมีเพียงฉากเดียวหรือหลายฉากก็ได้ )</a:t>
            </a:r>
          </a:p>
          <a:p>
            <a:pPr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ละครพูด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2800" dirty="0" smtClean="0">
                <a:solidFill>
                  <a:srgbClr val="FF0000"/>
                </a:solidFill>
              </a:rPr>
              <a:t>		</a:t>
            </a:r>
            <a:r>
              <a:rPr lang="th-TH" sz="3200" b="1" dirty="0" smtClean="0">
                <a:solidFill>
                  <a:srgbClr val="FF0000"/>
                </a:solidFill>
              </a:rPr>
              <a:t>หมายถึง  การแสดงที่ตัวละครใช้วิธีพูดล้วนๆ  ไม่มีดนตรีการรำ  การขับร้องประสม  เป็นการแสดงที่ได้รับอิทธิพลมาจากชาติตะวันตก</a:t>
            </a:r>
            <a:r>
              <a:rPr lang="th-TH" sz="3200" b="1" dirty="0" smtClean="0"/>
              <a:t> </a:t>
            </a:r>
            <a:r>
              <a:rPr lang="th-TH" sz="3200" dirty="0" smtClean="0"/>
              <a:t>มีการจัดฉากและแต่งกายตามสมัยที่ปรากฏในเรื่อง เช่น</a:t>
            </a:r>
            <a:r>
              <a:rPr lang="en-US" sz="3200" dirty="0" smtClean="0"/>
              <a:t> </a:t>
            </a:r>
            <a:r>
              <a:rPr lang="th-TH" sz="3200" dirty="0" smtClean="0"/>
              <a:t>ละครพูดเรื่องหัวใจนักรบ</a:t>
            </a:r>
            <a:r>
              <a:rPr lang="en-US" sz="3200" dirty="0" smtClean="0"/>
              <a:t> </a:t>
            </a:r>
            <a:r>
              <a:rPr lang="th-TH" sz="3200" dirty="0" smtClean="0"/>
              <a:t>ละครพูดคำกลอนเรื่องพระร่วง</a:t>
            </a:r>
            <a:r>
              <a:rPr lang="en-US" sz="3200" dirty="0" smtClean="0"/>
              <a:t> </a:t>
            </a:r>
            <a:r>
              <a:rPr lang="th-TH" sz="3200" dirty="0" smtClean="0"/>
              <a:t>ละครพูดคำฉันท์เรื่องมัทนะพาธา</a:t>
            </a:r>
          </a:p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u="sng" dirty="0" smtClean="0"/>
              <a:t>ละครพูดเริ่มขึ้นในสมัยพระบาทสมเด็จพระจุลจอมเกล้าเจ้าอยู่หัว</a:t>
            </a:r>
            <a:r>
              <a:rPr lang="th-TH" sz="3200" dirty="0" smtClean="0"/>
              <a:t> ได้ทรงพระกรุณาโปรดเกล้าฯ ให้มีการแสดงละครพูดสมัครเล่นเป็นครั้งแรก เนื้อเรื่องละครพูดที่แสดงในสมัยนี้ ดัดแปลงมาจากบทละครรำที่รู้จักกันอย่างแพร่หลาย เช่น ลิลิตนิทราชาคริต</a:t>
            </a:r>
            <a:endParaRPr lang="en-US" sz="3200" dirty="0" smtClean="0"/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บทละครพูดเรื่อง เห็นแก่ลูก”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บทละครพูดเรื่องนี้สันนิษฐานว่าแต่งขึ้นราวปี พ.ศ. ๒๔๕๓ – ๒๔๖๘ซึ่งมากกว่า ๙๐ ปี 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บทละครพูดนอกจากจะแต่งขึ้นเพื่อใช้แสดงแล้วยังใช้อ่านได้ด้วย 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การอ่านบทละครพูดให้เข้าใจจึงต้องอ่านอย่างพินิจพิจารณา เพราะในบทละครพูดไม่มีการบรรยายเหตุการณ์ สถานที่ บรรยากาศ ตลอดจนความรู้สึกนึกคิดของตัวละคร </a:t>
            </a:r>
            <a:r>
              <a:rPr lang="th-TH" sz="3200" b="1" dirty="0" smtClean="0">
                <a:solidFill>
                  <a:srgbClr val="FF0000"/>
                </a:solidFill>
              </a:rPr>
              <a:t>มีเพียงการบรรยายฉากและลักษณะของตัวละครอย่างคร่าวๆไว้ตอนต้นเรื่องเท่านั้น เพื่อเสริมบทสนทนาของตัวละคร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ฉะนั้น </a:t>
            </a:r>
            <a:r>
              <a:rPr lang="th-TH" sz="3200" b="1" dirty="0" smtClean="0">
                <a:solidFill>
                  <a:srgbClr val="FF0000"/>
                </a:solidFill>
              </a:rPr>
              <a:t>บทสนทนา”ของตัวละครจึงสำคัญที่สุด</a:t>
            </a: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บทละครพูดเรื่อง เห็นแก่ลูก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/>
              <a:t>แม้ว่าบทละครพูดเรื่องนี้จะแต่งขึ้นมากกว่า ๙๐ ปี ความนิยมบางอย่าง ตลอดจนวิธีการใช้คำพูดและกิริยามารยาทอาจจะเปลี่ยนไป </a:t>
            </a:r>
            <a:r>
              <a:rPr lang="th-TH" sz="3200" dirty="0" smtClean="0">
                <a:solidFill>
                  <a:srgbClr val="FF0000"/>
                </a:solidFill>
              </a:rPr>
              <a:t>แต่สิ่งที่ไม่เปลี่ยน คือ ความรักของบุพการีที่มีต่อบุตร ซึ่งเป็นคุณธรรมสำคัญที่แสดงไว้ในเรื่อง รวมไปถึงความรู้สึกผิดชอบชั่วดีและความรักในศักดิ์ศรี</a:t>
            </a:r>
          </a:p>
          <a:p>
            <a:pPr algn="thaiDist"/>
            <a:r>
              <a:rPr lang="th-TH" sz="3200" dirty="0" smtClean="0"/>
              <a:t>บทละครพูดเรื่องนี้ยังได้รับการแปลเป็นภาษาต่างประเทศ เช่น ภาษาญี่ปุ่น ภาษาจีน ภาษาเกาหลี ภาษาอังกฤษ ภาษา</a:t>
            </a:r>
            <a:r>
              <a:rPr lang="th-TH" sz="3200" dirty="0" err="1" smtClean="0"/>
              <a:t>นอร์เวย์</a:t>
            </a:r>
            <a:r>
              <a:rPr lang="th-TH" sz="3200" dirty="0" smtClean="0"/>
              <a:t> ภาษาฝรั่งเศส ภาษารัสเซีย ภาษาสเปน ฯลฯ เพื่อเป็นการเฉลิมพระเกียรติ์ในวาระฉลองวันพระบรมราชสมภพครบ ๑๐๐ ปีอีกด้วย</a:t>
            </a:r>
            <a:endParaRPr lang="th-TH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/>
              <a:t>เนื้อเรื่อง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573216"/>
          </a:xfrm>
        </p:spPr>
        <p:txBody>
          <a:bodyPr>
            <a:normAutofit fontScale="92500" lnSpcReduction="2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2800" b="1" dirty="0" smtClean="0"/>
              <a:t> </a:t>
            </a:r>
            <a:r>
              <a:rPr lang="th-TH" sz="3500" dirty="0" smtClean="0"/>
              <a:t>นายล้ำมาขอพบพระยา</a:t>
            </a:r>
            <a:r>
              <a:rPr lang="th-TH" sz="3500" dirty="0" err="1" smtClean="0"/>
              <a:t>ภักดีนฤ</a:t>
            </a:r>
            <a:r>
              <a:rPr lang="th-TH" sz="3500" dirty="0" smtClean="0"/>
              <a:t>นาถที่บ้าน ซึ่งพบแต่อ้ายคำคนรับใช้ส่วนพระยา</a:t>
            </a:r>
            <a:r>
              <a:rPr lang="th-TH" sz="3500" dirty="0" err="1" smtClean="0"/>
              <a:t>ภักดีนฤ</a:t>
            </a:r>
            <a:r>
              <a:rPr lang="th-TH" sz="3500" dirty="0" smtClean="0"/>
              <a:t>นาถยังไม่กลับจากการทำงาน   นายล้ำยืนยันจะอยู่รอพบพระยา</a:t>
            </a:r>
            <a:r>
              <a:rPr lang="th-TH" sz="3500" dirty="0" err="1" smtClean="0"/>
              <a:t>ภักดีนฤ</a:t>
            </a:r>
            <a:r>
              <a:rPr lang="th-TH" sz="3500" dirty="0" smtClean="0"/>
              <a:t>นาถ ซึ่งอ้ายคำไม่ค่อยไว้ใจนายล้ำนัก นั่งเฝ้าจนกระทั่งพระยา</a:t>
            </a:r>
            <a:r>
              <a:rPr lang="th-TH" sz="3500" dirty="0" err="1" smtClean="0"/>
              <a:t>ภักดีนฤ</a:t>
            </a:r>
            <a:r>
              <a:rPr lang="th-TH" sz="3500" dirty="0" smtClean="0"/>
              <a:t>นาถกลับจากที่ทำงาน     </a:t>
            </a:r>
          </a:p>
          <a:p>
            <a:pPr algn="thaiDist">
              <a:buNone/>
            </a:pPr>
            <a:r>
              <a:rPr lang="th-TH" sz="3500" dirty="0" smtClean="0"/>
              <a:t>		พระยา</a:t>
            </a:r>
            <a:r>
              <a:rPr lang="th-TH" sz="3500" dirty="0" err="1" smtClean="0"/>
              <a:t>ภักดีนฤ</a:t>
            </a:r>
            <a:r>
              <a:rPr lang="th-TH" sz="3500" dirty="0" smtClean="0"/>
              <a:t>นาถจำนายล้ำเกือบไม่ได้เนื่องจากนายล้ำแก่ลงไปมาก เมื่อถามว่านายล้ำมีเหตุผลอะไรในการมาพบตนครั้งนี้ นายล้ำบอกว่า มาเพื่อขอพบลูกสาว คือแม่ลออ ซึ่งเกิดจากแม่นวลภรรยาของนายล้ำ ตั้งแต่นายล้ำถูกจำคุกเกือบสิบห้าปี ก่อนที่แม่นวลจะตายได้ยกลูกสาวคือแม่ลออให้พระยาภักดีเลี้ยงดู และเมื่อนายล้ำทราบว่า แม่ลออจะแต่งงาน จึงคิดจะแสดงตนเป็นพ่อและขอไปอยู่กับลูกสาวด้วย </a:t>
            </a:r>
          </a:p>
          <a:p>
            <a:pPr algn="thaiDist">
              <a:buNone/>
            </a:pPr>
            <a:endParaRPr lang="th-TH" sz="2800" b="1" dirty="0" smtClean="0"/>
          </a:p>
          <a:p>
            <a:pPr algn="thaiDist">
              <a:buNone/>
            </a:pPr>
            <a:r>
              <a:rPr lang="th-TH" sz="2800" b="1" dirty="0" smtClean="0"/>
              <a:t>	</a:t>
            </a:r>
            <a:endParaRPr lang="en-US" dirty="0" smtClean="0">
              <a:latin typeface="FreesiaUPC" pitchFamily="34" charset="-34"/>
              <a:cs typeface="FreesiaUPC" pitchFamily="34" charset="-34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720</TotalTime>
  <Words>946</Words>
  <Application>Microsoft Office PowerPoint</Application>
  <PresentationFormat>On-screen Show (4:3)</PresentationFormat>
  <Paragraphs>115</Paragraphs>
  <Slides>29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บทละครพูด เรื่องเห็นแก่ลูก </vt:lpstr>
      <vt:lpstr>พระราชประวัติ</vt:lpstr>
      <vt:lpstr>ที่มาของเรื่อง</vt:lpstr>
      <vt:lpstr>จุดมุ่งหมายในการแต่ง</vt:lpstr>
      <vt:lpstr>ลักษณะคำประพันธ์</vt:lpstr>
      <vt:lpstr>ละครพูด</vt:lpstr>
      <vt:lpstr>บทละครพูดเรื่อง เห็นแก่ลูก”</vt:lpstr>
      <vt:lpstr>บทละครพูดเรื่อง เห็นแก่ลูก</vt:lpstr>
      <vt:lpstr>เนื้อเรื่อง</vt:lpstr>
      <vt:lpstr>Slide 10</vt:lpstr>
      <vt:lpstr>“ เห็นแก่ลูก ”</vt:lpstr>
      <vt:lpstr>ความเห็นแก่ลูกของนายล้ำ</vt:lpstr>
      <vt:lpstr>ความเห็นแก่ลูกของพระยาภักดีนฤนาถ</vt:lpstr>
      <vt:lpstr>คุณค่าความงามบทละครพูดเรื่องเห็นแก่ลูก</vt:lpstr>
      <vt:lpstr>คุณค่าด้านเนื้อหา</vt:lpstr>
      <vt:lpstr>๑. โครงเรื่อง</vt:lpstr>
      <vt:lpstr>๒. ตัวละคร</vt:lpstr>
      <vt:lpstr>นายล้ำ (ทิพเดชะ)</vt:lpstr>
      <vt:lpstr>พระยาภักดีนฤนาถ</vt:lpstr>
      <vt:lpstr>แม่ลออ</vt:lpstr>
      <vt:lpstr>๓. ฉาก</vt:lpstr>
      <vt:lpstr>๔. แก่นเรื่อง</vt:lpstr>
      <vt:lpstr>คุณค่าด้านวรรณศิลป์</vt:lpstr>
      <vt:lpstr>๑. ลักษณะการประพันธ์</vt:lpstr>
      <vt:lpstr>๒. ศิลปะการประพันธ์</vt:lpstr>
      <vt:lpstr>Slide 26</vt:lpstr>
      <vt:lpstr>ข้อคิดที่ได้จากเรื่อง</vt:lpstr>
      <vt:lpstr>แบบฝึกหัด</vt:lpstr>
      <vt:lpstr>…The End…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บทละครพูด เรื่องเห็นแก่ลูก </dc:title>
  <dc:creator>hp</dc:creator>
  <cp:lastModifiedBy>hp</cp:lastModifiedBy>
  <cp:revision>108</cp:revision>
  <dcterms:created xsi:type="dcterms:W3CDTF">2014-06-16T00:57:29Z</dcterms:created>
  <dcterms:modified xsi:type="dcterms:W3CDTF">2014-07-15T13:50:23Z</dcterms:modified>
</cp:coreProperties>
</file>