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7" r:id="rId2"/>
    <p:sldId id="369" r:id="rId3"/>
    <p:sldId id="371" r:id="rId4"/>
    <p:sldId id="368" r:id="rId5"/>
    <p:sldId id="259" r:id="rId6"/>
    <p:sldId id="266" r:id="rId7"/>
    <p:sldId id="258" r:id="rId8"/>
    <p:sldId id="260" r:id="rId9"/>
    <p:sldId id="261" r:id="rId10"/>
    <p:sldId id="263" r:id="rId11"/>
    <p:sldId id="265" r:id="rId12"/>
    <p:sldId id="271" r:id="rId13"/>
    <p:sldId id="272" r:id="rId14"/>
    <p:sldId id="273" r:id="rId15"/>
    <p:sldId id="275" r:id="rId16"/>
    <p:sldId id="274" r:id="rId17"/>
    <p:sldId id="338" r:id="rId18"/>
    <p:sldId id="276" r:id="rId19"/>
    <p:sldId id="280" r:id="rId20"/>
    <p:sldId id="278" r:id="rId21"/>
    <p:sldId id="279" r:id="rId22"/>
    <p:sldId id="277" r:id="rId23"/>
    <p:sldId id="281" r:id="rId24"/>
    <p:sldId id="282" r:id="rId25"/>
    <p:sldId id="283" r:id="rId26"/>
    <p:sldId id="284" r:id="rId27"/>
    <p:sldId id="285" r:id="rId28"/>
    <p:sldId id="339" r:id="rId29"/>
    <p:sldId id="262" r:id="rId30"/>
    <p:sldId id="286" r:id="rId31"/>
    <p:sldId id="287" r:id="rId32"/>
    <p:sldId id="288" r:id="rId33"/>
    <p:sldId id="289" r:id="rId34"/>
    <p:sldId id="295" r:id="rId35"/>
    <p:sldId id="296" r:id="rId36"/>
    <p:sldId id="297" r:id="rId37"/>
    <p:sldId id="299" r:id="rId38"/>
    <p:sldId id="300" r:id="rId39"/>
    <p:sldId id="347" r:id="rId40"/>
    <p:sldId id="302" r:id="rId41"/>
    <p:sldId id="305" r:id="rId42"/>
    <p:sldId id="304" r:id="rId43"/>
    <p:sldId id="306" r:id="rId44"/>
    <p:sldId id="303" r:id="rId45"/>
    <p:sldId id="309" r:id="rId46"/>
    <p:sldId id="311" r:id="rId47"/>
    <p:sldId id="350" r:id="rId48"/>
    <p:sldId id="349" r:id="rId49"/>
    <p:sldId id="312" r:id="rId50"/>
    <p:sldId id="352" r:id="rId51"/>
    <p:sldId id="313" r:id="rId52"/>
    <p:sldId id="315" r:id="rId53"/>
    <p:sldId id="317" r:id="rId54"/>
    <p:sldId id="318" r:id="rId55"/>
    <p:sldId id="319" r:id="rId56"/>
    <p:sldId id="320" r:id="rId57"/>
    <p:sldId id="323" r:id="rId58"/>
    <p:sldId id="324" r:id="rId59"/>
    <p:sldId id="327" r:id="rId60"/>
    <p:sldId id="329" r:id="rId61"/>
    <p:sldId id="362" r:id="rId62"/>
    <p:sldId id="330" r:id="rId63"/>
    <p:sldId id="363" r:id="rId64"/>
    <p:sldId id="361" r:id="rId65"/>
    <p:sldId id="360" r:id="rId66"/>
    <p:sldId id="359" r:id="rId67"/>
    <p:sldId id="358" r:id="rId68"/>
    <p:sldId id="357" r:id="rId69"/>
    <p:sldId id="356" r:id="rId70"/>
    <p:sldId id="355" r:id="rId71"/>
    <p:sldId id="354" r:id="rId72"/>
    <p:sldId id="343" r:id="rId73"/>
    <p:sldId id="346" r:id="rId74"/>
    <p:sldId id="348" r:id="rId75"/>
    <p:sldId id="351" r:id="rId76"/>
    <p:sldId id="353" r:id="rId77"/>
    <p:sldId id="344" r:id="rId78"/>
    <p:sldId id="333" r:id="rId79"/>
    <p:sldId id="334" r:id="rId80"/>
    <p:sldId id="335" r:id="rId81"/>
    <p:sldId id="345" r:id="rId82"/>
    <p:sldId id="337" r:id="rId83"/>
    <p:sldId id="364" r:id="rId84"/>
    <p:sldId id="365" r:id="rId85"/>
    <p:sldId id="366" r:id="rId86"/>
    <p:sldId id="372" r:id="rId87"/>
    <p:sldId id="373" r:id="rId88"/>
    <p:sldId id="374" r:id="rId89"/>
  </p:sldIdLst>
  <p:sldSz cx="12192000" cy="6858000"/>
  <p:notesSz cx="6858000" cy="9144000"/>
  <p:embeddedFontLst>
    <p:embeddedFont>
      <p:font typeface="Angsana New" panose="02020603050405020304" pitchFamily="18" charset="-34"/>
      <p:regular r:id="rId90"/>
      <p:bold r:id="rId91"/>
      <p:italic r:id="rId92"/>
      <p:boldItalic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TH SarabunPSK" panose="020B0500040200020003" pitchFamily="34" charset="-34"/>
      <p:regular r:id="rId98"/>
      <p:bold r:id="rId99"/>
      <p:italic r:id="rId100"/>
      <p:boldItalic r:id="rId101"/>
    </p:embeddedFont>
    <p:embeddedFont>
      <p:font typeface="Calibri Light" panose="020F0302020204030204" pitchFamily="34" charset="0"/>
      <p:regular r:id="rId102"/>
      <p:italic r:id="rId103"/>
    </p:embeddedFont>
    <p:embeddedFont>
      <p:font typeface="Cordia New" panose="020B0304020202020204" pitchFamily="34" charset="-34"/>
      <p:regular r:id="rId104"/>
      <p:bold r:id="rId105"/>
      <p:italic r:id="rId106"/>
      <p:boldItalic r:id="rId10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13"/>
    <a:srgbClr val="FEFE8C"/>
    <a:srgbClr val="90FEBD"/>
    <a:srgbClr val="FFD9F4"/>
    <a:srgbClr val="FEACE7"/>
    <a:srgbClr val="F45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18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4.fntdata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2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5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8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56C98-6BDC-4C57-B64D-393992D313C7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C790-8377-45FF-A057-0483ACC5C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83" y="365125"/>
            <a:ext cx="6207034" cy="6207034"/>
          </a:xfrm>
        </p:spPr>
      </p:pic>
    </p:spTree>
    <p:extLst>
      <p:ext uri="{BB962C8B-B14F-4D97-AF65-F5344CB8AC3E}">
        <p14:creationId xmlns:p14="http://schemas.microsoft.com/office/powerpoint/2010/main" val="22832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11508" b="14325"/>
          <a:stretch/>
        </p:blipFill>
        <p:spPr>
          <a:xfrm>
            <a:off x="1912690" y="365125"/>
            <a:ext cx="7944080" cy="608946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๔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9773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75" y="365124"/>
            <a:ext cx="7830065" cy="6035675"/>
          </a:xfr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๕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5245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79" y="365124"/>
            <a:ext cx="7991221" cy="614325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๖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4373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14169" b="14754"/>
          <a:stretch/>
        </p:blipFill>
        <p:spPr>
          <a:xfrm>
            <a:off x="1909481" y="365125"/>
            <a:ext cx="8024507" cy="6076016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๗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0002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0" y="365125"/>
            <a:ext cx="8000879" cy="612567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๘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428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10580" b="13089"/>
          <a:stretch/>
        </p:blipFill>
        <p:spPr>
          <a:xfrm>
            <a:off x="2043952" y="365125"/>
            <a:ext cx="7878722" cy="603773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๙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107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13053" b="15252"/>
          <a:stretch/>
        </p:blipFill>
        <p:spPr>
          <a:xfrm>
            <a:off x="1788459" y="365125"/>
            <a:ext cx="8228810" cy="612980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3000" dirty="0" smtClean="0"/>
              <a:t>๑๐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27177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Autofit/>
          </a:bodyPr>
          <a:lstStyle/>
          <a:p>
            <a:pPr algn="ctr"/>
            <a:r>
              <a:rPr lang="th-TH" sz="15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๒</a:t>
            </a:r>
            <a:endParaRPr lang="en-US" sz="1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3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185008" y="365125"/>
            <a:ext cx="1800666" cy="13255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15000" dirty="0" smtClean="0"/>
              <a:t>๑</a:t>
            </a:r>
            <a:endParaRPr lang="en-US" sz="15000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2435" r="6405" b="11544"/>
          <a:stretch/>
        </p:blipFill>
        <p:spPr>
          <a:xfrm>
            <a:off x="2003612" y="365125"/>
            <a:ext cx="7822234" cy="6089463"/>
          </a:xfrm>
        </p:spPr>
      </p:pic>
    </p:spTree>
    <p:extLst>
      <p:ext uri="{BB962C8B-B14F-4D97-AF65-F5344CB8AC3E}">
        <p14:creationId xmlns:p14="http://schemas.microsoft.com/office/powerpoint/2010/main" val="27437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0889" r="4800" b="14325"/>
          <a:stretch/>
        </p:blipFill>
        <p:spPr>
          <a:xfrm>
            <a:off x="1828800" y="365125"/>
            <a:ext cx="8027020" cy="608946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๒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7741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10" y="365125"/>
            <a:ext cx="8645838" cy="6061801"/>
          </a:xfrm>
        </p:spPr>
      </p:pic>
    </p:spTree>
    <p:extLst>
      <p:ext uri="{BB962C8B-B14F-4D97-AF65-F5344CB8AC3E}">
        <p14:creationId xmlns:p14="http://schemas.microsoft.com/office/powerpoint/2010/main" val="2108282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11508" r="5026" b="11544"/>
          <a:stretch/>
        </p:blipFill>
        <p:spPr>
          <a:xfrm>
            <a:off x="1990165" y="365125"/>
            <a:ext cx="8011125" cy="615669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๓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460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10889" b="15561"/>
          <a:stretch/>
        </p:blipFill>
        <p:spPr>
          <a:xfrm>
            <a:off x="1884112" y="365125"/>
            <a:ext cx="8180134" cy="615669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๔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168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11198" b="14943"/>
          <a:stretch/>
        </p:blipFill>
        <p:spPr>
          <a:xfrm>
            <a:off x="1842246" y="365125"/>
            <a:ext cx="8005857" cy="618359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๕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6661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11508" b="14016"/>
          <a:stretch/>
        </p:blipFill>
        <p:spPr>
          <a:xfrm>
            <a:off x="1842247" y="365125"/>
            <a:ext cx="8111771" cy="612980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๖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2926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12125" b="11235"/>
          <a:stretch/>
        </p:blipFill>
        <p:spPr>
          <a:xfrm>
            <a:off x="2070848" y="365125"/>
            <a:ext cx="7893423" cy="614221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๗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1823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0271" r="6435" b="15252"/>
          <a:stretch/>
        </p:blipFill>
        <p:spPr>
          <a:xfrm>
            <a:off x="1721222" y="365125"/>
            <a:ext cx="8143212" cy="621048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๘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0385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12435" b="13706"/>
          <a:stretch/>
        </p:blipFill>
        <p:spPr>
          <a:xfrm>
            <a:off x="1788459" y="365125"/>
            <a:ext cx="8040824" cy="622393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๙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299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11817" r="3746" b="14634"/>
          <a:stretch/>
        </p:blipFill>
        <p:spPr>
          <a:xfrm>
            <a:off x="1882589" y="365125"/>
            <a:ext cx="8096834" cy="615669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3000" dirty="0" smtClean="0"/>
              <a:t>๑๐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37540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Autofit/>
          </a:bodyPr>
          <a:lstStyle/>
          <a:p>
            <a:pPr algn="ctr"/>
            <a:r>
              <a:rPr lang="th-TH" sz="15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๓</a:t>
            </a:r>
            <a:endParaRPr lang="en-US" sz="1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48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2125" b="13707"/>
          <a:stretch/>
        </p:blipFill>
        <p:spPr>
          <a:xfrm>
            <a:off x="1842247" y="365125"/>
            <a:ext cx="8054246" cy="6170146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๑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3654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39" y="508815"/>
            <a:ext cx="9003523" cy="5996487"/>
          </a:xfrm>
        </p:spPr>
      </p:pic>
    </p:spTree>
    <p:extLst>
      <p:ext uri="{BB962C8B-B14F-4D97-AF65-F5344CB8AC3E}">
        <p14:creationId xmlns:p14="http://schemas.microsoft.com/office/powerpoint/2010/main" val="2364900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11508" b="12162"/>
          <a:stretch/>
        </p:blipFill>
        <p:spPr>
          <a:xfrm>
            <a:off x="1788458" y="365125"/>
            <a:ext cx="8226852" cy="610291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๒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7058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13053" r="5838" b="13398"/>
          <a:stretch/>
        </p:blipFill>
        <p:spPr>
          <a:xfrm>
            <a:off x="2030505" y="365125"/>
            <a:ext cx="7880479" cy="6089463"/>
          </a:xfr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๓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1942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4325"/>
          <a:stretch/>
        </p:blipFill>
        <p:spPr>
          <a:xfrm>
            <a:off x="1940591" y="365125"/>
            <a:ext cx="7893459" cy="604912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๔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6733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47" y="365125"/>
            <a:ext cx="7729279" cy="6102910"/>
          </a:xfr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๕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4639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1198" b="14943"/>
          <a:stretch/>
        </p:blipFill>
        <p:spPr>
          <a:xfrm>
            <a:off x="1909482" y="365125"/>
            <a:ext cx="8054167" cy="6076016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๖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4839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2291" b="10308"/>
          <a:stretch/>
        </p:blipFill>
        <p:spPr>
          <a:xfrm>
            <a:off x="2018992" y="365124"/>
            <a:ext cx="7750172" cy="618359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๗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0552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10580" r="3316" b="13398"/>
          <a:stretch/>
        </p:blipFill>
        <p:spPr>
          <a:xfrm>
            <a:off x="1865492" y="365125"/>
            <a:ext cx="7991202" cy="611258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๘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9791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12052" r="3074" b="17106"/>
          <a:stretch/>
        </p:blipFill>
        <p:spPr>
          <a:xfrm>
            <a:off x="1855695" y="365125"/>
            <a:ext cx="8013468" cy="610291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๙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6128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0580" b="13089"/>
          <a:stretch/>
        </p:blipFill>
        <p:spPr>
          <a:xfrm>
            <a:off x="1976717" y="365125"/>
            <a:ext cx="7974107" cy="610029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3000" dirty="0" smtClean="0"/>
              <a:t>๑๐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33925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Autofit/>
          </a:bodyPr>
          <a:lstStyle/>
          <a:p>
            <a:pPr algn="ctr"/>
            <a:r>
              <a:rPr lang="th-TH" sz="15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</a:t>
            </a:r>
            <a:r>
              <a:rPr lang="th-TH" sz="1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๔</a:t>
            </a:r>
            <a:endParaRPr lang="en-US" sz="1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7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125415" y="984738"/>
            <a:ext cx="9791114" cy="5134708"/>
          </a:xfrm>
          <a:prstGeom prst="roundRect">
            <a:avLst/>
          </a:prstGeom>
          <a:solidFill>
            <a:srgbClr val="FFD9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9318" y="0"/>
            <a:ext cx="10227211" cy="4923692"/>
          </a:xfrm>
        </p:spPr>
        <p:txBody>
          <a:bodyPr>
            <a:normAutofit/>
          </a:bodyPr>
          <a:lstStyle/>
          <a:p>
            <a:r>
              <a:rPr lang="th-TH" sz="15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สำนวนสุภาษิต</a:t>
            </a:r>
            <a:br>
              <a:rPr lang="th-TH" sz="15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ชั้นประถมศึกษาปีที่ ๕</a:t>
            </a:r>
            <a:endParaRPr lang="en-US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9339">
            <a:off x="9399522" y="102059"/>
            <a:ext cx="2426241" cy="242624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08" y="3338557"/>
            <a:ext cx="2412292" cy="31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45770"/>
      </p:ext>
    </p:extLst>
  </p:cSld>
  <p:clrMapOvr>
    <a:masterClrMapping/>
  </p:clrMapOvr>
  <p:transition spd="slow" advTm="1911">
    <p:push dir="u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1198" b="14325"/>
          <a:stretch/>
        </p:blipFill>
        <p:spPr>
          <a:xfrm>
            <a:off x="1865076" y="365125"/>
            <a:ext cx="8058853" cy="611450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๑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0782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508" b="13707"/>
          <a:stretch/>
        </p:blipFill>
        <p:spPr>
          <a:xfrm>
            <a:off x="2017058" y="365125"/>
            <a:ext cx="7568062" cy="606256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๒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4020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1198" b="13089"/>
          <a:stretch/>
        </p:blipFill>
        <p:spPr>
          <a:xfrm>
            <a:off x="1694329" y="365125"/>
            <a:ext cx="8233282" cy="611635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๓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0387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10580" r="307" b="13089"/>
          <a:stretch/>
        </p:blipFill>
        <p:spPr>
          <a:xfrm>
            <a:off x="1941080" y="365125"/>
            <a:ext cx="8076979" cy="612029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๔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0172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๕</a:t>
            </a:r>
            <a:endParaRPr lang="en-US" sz="15000" dirty="0"/>
          </a:p>
        </p:txBody>
      </p:sp>
      <p:pic>
        <p:nvPicPr>
          <p:cNvPr id="6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05" y="365125"/>
            <a:ext cx="7090229" cy="6044420"/>
          </a:xfrm>
        </p:spPr>
      </p:pic>
    </p:spTree>
    <p:extLst>
      <p:ext uri="{BB962C8B-B14F-4D97-AF65-F5344CB8AC3E}">
        <p14:creationId xmlns:p14="http://schemas.microsoft.com/office/powerpoint/2010/main" val="7069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2125" r="3777" b="12471"/>
          <a:stretch/>
        </p:blipFill>
        <p:spPr>
          <a:xfrm>
            <a:off x="1887071" y="365125"/>
            <a:ext cx="7903766" cy="610291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๖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866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" t="8108" r="2277" b="14325"/>
          <a:stretch/>
        </p:blipFill>
        <p:spPr>
          <a:xfrm>
            <a:off x="1801251" y="365125"/>
            <a:ext cx="8073562" cy="610291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๗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034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11817" r="2442" b="13398"/>
          <a:stretch/>
        </p:blipFill>
        <p:spPr>
          <a:xfrm>
            <a:off x="1855693" y="365125"/>
            <a:ext cx="7920319" cy="6123696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๘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4302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0889" b="12471"/>
          <a:stretch/>
        </p:blipFill>
        <p:spPr>
          <a:xfrm>
            <a:off x="1815351" y="365125"/>
            <a:ext cx="8014449" cy="609708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๙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7499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r="5772" b="12471"/>
          <a:stretch/>
        </p:blipFill>
        <p:spPr>
          <a:xfrm>
            <a:off x="1938203" y="365125"/>
            <a:ext cx="7864059" cy="611635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3000" dirty="0" smtClean="0"/>
              <a:t>๑๐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9392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576775" y="1688123"/>
            <a:ext cx="8806376" cy="4051496"/>
          </a:xfrm>
          <a:prstGeom prst="roundRect">
            <a:avLst/>
          </a:prstGeom>
          <a:solidFill>
            <a:srgbClr val="FEFE8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80385" cy="6063810"/>
          </a:xfrm>
        </p:spPr>
        <p:txBody>
          <a:bodyPr>
            <a:normAutofit/>
          </a:bodyPr>
          <a:lstStyle/>
          <a:p>
            <a:pPr algn="ctr"/>
            <a:r>
              <a:rPr lang="th-TH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en-US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 </a:t>
            </a:r>
            <a:r>
              <a:rPr lang="th-TH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สำนวนไทยอะไรเอ่ย</a:t>
            </a:r>
            <a:r>
              <a:rPr lang="en-US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”</a:t>
            </a:r>
            <a:endParaRPr lang="en-US" sz="80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51" y="1096742"/>
            <a:ext cx="4123270" cy="49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Autofit/>
          </a:bodyPr>
          <a:lstStyle/>
          <a:p>
            <a:pPr algn="ctr"/>
            <a:r>
              <a:rPr lang="th-TH" sz="15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๕</a:t>
            </a:r>
            <a:endParaRPr lang="en-US" sz="1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00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10270" r="6684" b="14326"/>
          <a:stretch/>
        </p:blipFill>
        <p:spPr>
          <a:xfrm>
            <a:off x="1963270" y="365125"/>
            <a:ext cx="7960660" cy="6070002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๑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6989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1508" b="14634"/>
          <a:stretch/>
        </p:blipFill>
        <p:spPr>
          <a:xfrm>
            <a:off x="1855693" y="365125"/>
            <a:ext cx="8123472" cy="610291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๒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833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9962" b="13707"/>
          <a:stretch/>
        </p:blipFill>
        <p:spPr>
          <a:xfrm>
            <a:off x="1842247" y="365125"/>
            <a:ext cx="8076930" cy="614325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๓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8755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9962" r="1982" b="14016"/>
          <a:stretch/>
        </p:blipFill>
        <p:spPr>
          <a:xfrm>
            <a:off x="2050445" y="365125"/>
            <a:ext cx="8091110" cy="614325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๔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7934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4090" r="3418" b="4127"/>
          <a:stretch/>
        </p:blipFill>
        <p:spPr>
          <a:xfrm>
            <a:off x="2156011" y="365125"/>
            <a:ext cx="7879977" cy="611058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๕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7183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0271" r="3527" b="12471"/>
          <a:stretch/>
        </p:blipFill>
        <p:spPr>
          <a:xfrm>
            <a:off x="2084293" y="365125"/>
            <a:ext cx="7880576" cy="615669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๖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9891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9345" b="13706"/>
          <a:stretch/>
        </p:blipFill>
        <p:spPr>
          <a:xfrm>
            <a:off x="1896034" y="365125"/>
            <a:ext cx="7972605" cy="614325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๗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5255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9035" r="3905" b="13707"/>
          <a:stretch/>
        </p:blipFill>
        <p:spPr>
          <a:xfrm>
            <a:off x="1922930" y="365125"/>
            <a:ext cx="7838790" cy="614325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๘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1866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1508" b="12780"/>
          <a:stretch/>
        </p:blipFill>
        <p:spPr>
          <a:xfrm>
            <a:off x="2003613" y="365125"/>
            <a:ext cx="7853082" cy="6124558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๙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2932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Autofit/>
          </a:bodyPr>
          <a:lstStyle/>
          <a:p>
            <a:pPr algn="ctr"/>
            <a:r>
              <a:rPr lang="th-TH" sz="15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๑</a:t>
            </a:r>
            <a:endParaRPr lang="en-US" sz="1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49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 b="14634"/>
          <a:stretch/>
        </p:blipFill>
        <p:spPr>
          <a:xfrm>
            <a:off x="2032603" y="365125"/>
            <a:ext cx="7770303" cy="6116435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F45EC9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3000" dirty="0" smtClean="0"/>
              <a:t>๑๐</a:t>
            </a:r>
            <a:endParaRPr lang="en-US" sz="13000" dirty="0"/>
          </a:p>
        </p:txBody>
      </p:sp>
    </p:spTree>
    <p:extLst>
      <p:ext uri="{BB962C8B-B14F-4D97-AF65-F5344CB8AC3E}">
        <p14:creationId xmlns:p14="http://schemas.microsoft.com/office/powerpoint/2010/main" val="2432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2560320" y="1617785"/>
            <a:ext cx="7202658" cy="36857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357"/>
          </a:xfrm>
        </p:spPr>
        <p:txBody>
          <a:bodyPr>
            <a:noAutofit/>
          </a:bodyPr>
          <a:lstStyle/>
          <a:p>
            <a:pPr algn="ctr"/>
            <a:r>
              <a:rPr lang="th-TH" sz="15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รอบพิเศษ</a:t>
            </a:r>
            <a:endParaRPr lang="en-US" sz="1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78" y="773723"/>
            <a:ext cx="2663120" cy="524277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2" y="744352"/>
            <a:ext cx="2723633" cy="26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11508" b="12162"/>
          <a:stretch/>
        </p:blipFill>
        <p:spPr>
          <a:xfrm>
            <a:off x="2031296" y="365125"/>
            <a:ext cx="7700804" cy="6170146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1508" b="14016"/>
          <a:stretch/>
        </p:blipFill>
        <p:spPr>
          <a:xfrm>
            <a:off x="1963270" y="365125"/>
            <a:ext cx="8014447" cy="6132469"/>
          </a:xfrm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1508" r="6523" b="15561"/>
          <a:stretch/>
        </p:blipFill>
        <p:spPr>
          <a:xfrm>
            <a:off x="1855693" y="365125"/>
            <a:ext cx="8129783" cy="612980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๓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0889" r="6679" b="12471"/>
          <a:stretch/>
        </p:blipFill>
        <p:spPr>
          <a:xfrm>
            <a:off x="1958787" y="365125"/>
            <a:ext cx="7966063" cy="611635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๔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9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12743" b="15253"/>
          <a:stretch/>
        </p:blipFill>
        <p:spPr>
          <a:xfrm>
            <a:off x="1842248" y="365125"/>
            <a:ext cx="7912876" cy="6089463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๕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9653" r="1948" b="13089"/>
          <a:stretch/>
        </p:blipFill>
        <p:spPr>
          <a:xfrm>
            <a:off x="1680883" y="365125"/>
            <a:ext cx="8331582" cy="619909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๖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b="14325"/>
          <a:stretch/>
        </p:blipFill>
        <p:spPr>
          <a:xfrm>
            <a:off x="1836790" y="365125"/>
            <a:ext cx="7843097" cy="612980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๗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4745"/>
          <a:stretch/>
        </p:blipFill>
        <p:spPr>
          <a:xfrm>
            <a:off x="2693994" y="270996"/>
            <a:ext cx="6342430" cy="632146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๘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3" y="365125"/>
            <a:ext cx="8278906" cy="6269547"/>
          </a:xfrm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 smtClean="0"/>
              <a:t>๑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6639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0889" r="2192" b="13089"/>
          <a:stretch/>
        </p:blipFill>
        <p:spPr>
          <a:xfrm>
            <a:off x="1954305" y="365125"/>
            <a:ext cx="7956177" cy="6078322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๙</a:t>
            </a:r>
            <a:endParaRPr kumimoji="0" lang="en-US" sz="15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1309" r="2420" b="3199"/>
          <a:stretch/>
        </p:blipFill>
        <p:spPr>
          <a:xfrm>
            <a:off x="1734670" y="365125"/>
            <a:ext cx="7974106" cy="614463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๑๐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18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11197" b="12780"/>
          <a:stretch/>
        </p:blipFill>
        <p:spPr>
          <a:xfrm>
            <a:off x="1976717" y="365125"/>
            <a:ext cx="7670876" cy="6116357"/>
          </a:xfr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</a:t>
            </a:r>
            <a:r>
              <a:rPr lang="th-TH" sz="13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31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2125" r="1682" b="13707"/>
          <a:stretch/>
        </p:blipFill>
        <p:spPr>
          <a:xfrm>
            <a:off x="1887071" y="365125"/>
            <a:ext cx="7994286" cy="6129804"/>
          </a:xfrm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๑๒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63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11198" r="7458" b="14016"/>
          <a:stretch/>
        </p:blipFill>
        <p:spPr>
          <a:xfrm>
            <a:off x="1887071" y="365125"/>
            <a:ext cx="7928215" cy="612980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๑๓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01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 r="3357" b="12471"/>
          <a:stretch/>
        </p:blipFill>
        <p:spPr>
          <a:xfrm>
            <a:off x="1846548" y="365125"/>
            <a:ext cx="8155475" cy="611635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๑๔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39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1197" b="12780"/>
          <a:stretch/>
        </p:blipFill>
        <p:spPr>
          <a:xfrm>
            <a:off x="1923719" y="365124"/>
            <a:ext cx="7744715" cy="6140371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๑๕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15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6181" r="-746" b="3508"/>
          <a:stretch/>
        </p:blipFill>
        <p:spPr>
          <a:xfrm>
            <a:off x="1481023" y="365125"/>
            <a:ext cx="8421867" cy="6116357"/>
          </a:xfrm>
        </p:spPr>
      </p:pic>
      <p:sp>
        <p:nvSpPr>
          <p:cNvPr id="6" name="สี่เหลี่ยมผืนผ้า 5"/>
          <p:cNvSpPr/>
          <p:nvPr/>
        </p:nvSpPr>
        <p:spPr>
          <a:xfrm>
            <a:off x="8060643" y="365125"/>
            <a:ext cx="1842247" cy="38841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481024" y="5916705"/>
            <a:ext cx="5457658" cy="564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๑๖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54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89" y="365125"/>
            <a:ext cx="7547553" cy="6179559"/>
          </a:xfrm>
        </p:spPr>
      </p:pic>
      <p:sp>
        <p:nvSpPr>
          <p:cNvPr id="6" name="สี่เหลี่ยมผืนผ้า 5"/>
          <p:cNvSpPr/>
          <p:nvPr/>
        </p:nvSpPr>
        <p:spPr>
          <a:xfrm>
            <a:off x="7611035" y="365125"/>
            <a:ext cx="2030507" cy="18401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079007" y="2205318"/>
            <a:ext cx="562535" cy="6051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278471" y="3931024"/>
            <a:ext cx="363072" cy="9637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๑๗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43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54" y="365125"/>
            <a:ext cx="4730034" cy="6217596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3550024" y="365125"/>
            <a:ext cx="2366682" cy="374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๑๘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84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73" y="365125"/>
            <a:ext cx="8106654" cy="6181325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๒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157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b="14325"/>
          <a:stretch/>
        </p:blipFill>
        <p:spPr>
          <a:xfrm>
            <a:off x="2003610" y="365125"/>
            <a:ext cx="7691719" cy="6084903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2770094" y="6185647"/>
            <a:ext cx="2702859" cy="2643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๑๙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9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 b="2582"/>
          <a:stretch/>
        </p:blipFill>
        <p:spPr>
          <a:xfrm>
            <a:off x="3028392" y="365125"/>
            <a:ext cx="5322231" cy="6071226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๒๐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32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78" y="365124"/>
            <a:ext cx="5370134" cy="608927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๒๑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27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12080" r="4494" b="11968"/>
          <a:stretch/>
        </p:blipFill>
        <p:spPr>
          <a:xfrm>
            <a:off x="2135777" y="365125"/>
            <a:ext cx="7920445" cy="6184795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</a:t>
            </a:r>
            <a:r>
              <a:rPr lang="th-TH" sz="13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7244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2081" r="7101" b="12267"/>
          <a:stretch/>
        </p:blipFill>
        <p:spPr>
          <a:xfrm>
            <a:off x="2125515" y="365125"/>
            <a:ext cx="7940969" cy="6100989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๒๓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94268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28892"/>
          <a:stretch/>
        </p:blipFill>
        <p:spPr>
          <a:xfrm>
            <a:off x="2090056" y="365124"/>
            <a:ext cx="7902977" cy="5539287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</a:t>
            </a:r>
            <a:r>
              <a:rPr lang="th-TH" sz="130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๔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75785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8" y="365125"/>
            <a:ext cx="8085188" cy="6166304"/>
          </a:xfr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๒๕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00995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21574"/>
          <a:stretch/>
        </p:blipFill>
        <p:spPr>
          <a:xfrm>
            <a:off x="1946778" y="469628"/>
            <a:ext cx="7921737" cy="5918110"/>
          </a:xfr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3000" noProof="0" dirty="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t>๒๖</a:t>
            </a:r>
            <a:endParaRPr kumimoji="0" lang="en-US" sz="13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9001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คำบรรยายภาพแบบวงรี 5"/>
          <p:cNvSpPr/>
          <p:nvPr/>
        </p:nvSpPr>
        <p:spPr>
          <a:xfrm>
            <a:off x="640079" y="574766"/>
            <a:ext cx="6544491" cy="3788228"/>
          </a:xfrm>
          <a:prstGeom prst="wedgeEllipseCallout">
            <a:avLst>
              <a:gd name="adj1" fmla="val 58787"/>
              <a:gd name="adj2" fmla="val 41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99457" y="-601526"/>
            <a:ext cx="5849983" cy="5800543"/>
          </a:xfrm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th-TH" sz="15000" b="1" dirty="0">
                <a:solidFill>
                  <a:srgbClr val="00206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สวัสดีจ้า</a:t>
            </a:r>
            <a:r>
              <a:rPr lang="en-US" sz="15000" b="1" dirty="0">
                <a:solidFill>
                  <a:srgbClr val="00206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!</a:t>
            </a:r>
            <a:endParaRPr lang="en-US" sz="15000" b="1" dirty="0">
              <a:solidFill>
                <a:srgbClr val="00206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0" y="1482634"/>
            <a:ext cx="4745393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11508" r="2676" b="12780"/>
          <a:stretch/>
        </p:blipFill>
        <p:spPr>
          <a:xfrm>
            <a:off x="1896034" y="365125"/>
            <a:ext cx="8081334" cy="6129804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185008" y="365125"/>
            <a:ext cx="1800666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5000" dirty="0"/>
              <a:t>๓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6863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99</Words>
  <Application>Microsoft Office PowerPoint</Application>
  <PresentationFormat>แบบจอกว้าง</PresentationFormat>
  <Paragraphs>85</Paragraphs>
  <Slides>88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88</vt:i4>
      </vt:variant>
    </vt:vector>
  </HeadingPairs>
  <TitlesOfParts>
    <vt:vector size="95" baseType="lpstr">
      <vt:lpstr>Angsana New</vt:lpstr>
      <vt:lpstr>Calibri</vt:lpstr>
      <vt:lpstr>TH SarabunPSK</vt:lpstr>
      <vt:lpstr>Calibri Light</vt:lpstr>
      <vt:lpstr>Arial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สำนวนสุภาษิต ชั้นประถมศึกษาปีที่ ๕</vt:lpstr>
      <vt:lpstr>กิจกรรม  “ สำนวนไทยอะไรเอ่ย ”</vt:lpstr>
      <vt:lpstr>กลุ่มที่ ๑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กลุ่มที่ ๒</vt:lpstr>
      <vt:lpstr>๑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กลุ่มที่ ๓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กลุ่มที่ 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กลุ่มที่ 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รอบพิเศษ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สวัสดีจ้า!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สำนวนสุภาษิต ชั้นประถมศึกษาปีที่ ๕</dc:title>
  <dc:creator>ADMIN</dc:creator>
  <cp:lastModifiedBy>ADMIN</cp:lastModifiedBy>
  <cp:revision>23</cp:revision>
  <dcterms:created xsi:type="dcterms:W3CDTF">2017-07-09T13:28:29Z</dcterms:created>
  <dcterms:modified xsi:type="dcterms:W3CDTF">2017-07-10T03:31:47Z</dcterms:modified>
</cp:coreProperties>
</file>